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57A0DA-F13A-45E5-BE51-EF2254A954F7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44C1FD3-915A-43ED-A05A-4513DEA73D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Letras</a:t>
            </a:r>
            <a:r>
              <a:rPr lang="en-US" dirty="0" smtClean="0"/>
              <a:t> de la </a:t>
            </a:r>
            <a:r>
              <a:rPr lang="en-US" dirty="0" err="1" smtClean="0"/>
              <a:t>versión</a:t>
            </a:r>
            <a:r>
              <a:rPr lang="en-US" dirty="0" smtClean="0"/>
              <a:t> </a:t>
            </a:r>
            <a:r>
              <a:rPr lang="en-US" dirty="0" err="1" smtClean="0"/>
              <a:t>inglesa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521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effectLst/>
              </a:rPr>
              <a:t>Once upon time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A few mistakes ago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I was in your sights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You got me alone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You found me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You found me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You found me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I guess you didn't care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And I guess I liked that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And when I fell hard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You took a step back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Without me, without me, without me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And he's long gone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When he's next to me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And I realize the blame is on me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676400"/>
            <a:ext cx="2209800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Compare </a:t>
            </a:r>
            <a:r>
              <a:rPr lang="en-US" sz="2400" dirty="0" smtClean="0"/>
              <a:t>Taylor Swift’s translation </a:t>
            </a:r>
            <a:r>
              <a:rPr lang="en-US" sz="2400" dirty="0"/>
              <a:t>to the words </a:t>
            </a:r>
            <a:r>
              <a:rPr lang="en-US" sz="2400" dirty="0" smtClean="0"/>
              <a:t>you translated of </a:t>
            </a:r>
            <a:r>
              <a:rPr lang="en-US" sz="2400" dirty="0"/>
              <a:t>the cover song.  Why do artists need to change the order or the exact words of a song?</a:t>
            </a:r>
          </a:p>
        </p:txBody>
      </p:sp>
    </p:spTree>
    <p:extLst>
      <p:ext uri="{BB962C8B-B14F-4D97-AF65-F5344CB8AC3E}">
        <p14:creationId xmlns:p14="http://schemas.microsoft.com/office/powerpoint/2010/main" val="167299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38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Letras de la versión inglesa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Letras de la versión inglesa</dc:title>
  <dc:creator>Desiree Hanson</dc:creator>
  <cp:lastModifiedBy>Desiree Hanson</cp:lastModifiedBy>
  <cp:revision>1</cp:revision>
  <dcterms:created xsi:type="dcterms:W3CDTF">2013-07-12T06:56:46Z</dcterms:created>
  <dcterms:modified xsi:type="dcterms:W3CDTF">2013-07-12T06:59:10Z</dcterms:modified>
</cp:coreProperties>
</file>