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5" r:id="rId2"/>
    <p:sldId id="268" r:id="rId3"/>
    <p:sldId id="258" r:id="rId4"/>
    <p:sldId id="262" r:id="rId5"/>
    <p:sldId id="263" r:id="rId6"/>
    <p:sldId id="264" r:id="rId7"/>
    <p:sldId id="266" r:id="rId8"/>
    <p:sldId id="267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E110-31A1-41DF-B553-80AEFE72F7E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2CD3-29C2-4645-9A65-352022DB66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E110-31A1-41DF-B553-80AEFE72F7E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2CD3-29C2-4645-9A65-352022DB6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E110-31A1-41DF-B553-80AEFE72F7E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2CD3-29C2-4645-9A65-352022DB6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E110-31A1-41DF-B553-80AEFE72F7E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2CD3-29C2-4645-9A65-352022DB6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E110-31A1-41DF-B553-80AEFE72F7E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2CD3-29C2-4645-9A65-352022DB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E110-31A1-41DF-B553-80AEFE72F7E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2CD3-29C2-4645-9A65-352022DB6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E110-31A1-41DF-B553-80AEFE72F7E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2CD3-29C2-4645-9A65-352022DB662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E110-31A1-41DF-B553-80AEFE72F7E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2CD3-29C2-4645-9A65-352022DB6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E110-31A1-41DF-B553-80AEFE72F7E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2CD3-29C2-4645-9A65-352022DB6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E110-31A1-41DF-B553-80AEFE72F7E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2CD3-29C2-4645-9A65-352022DB662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E110-31A1-41DF-B553-80AEFE72F7E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2CD3-29C2-4645-9A65-352022DB6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9FCE110-31A1-41DF-B553-80AEFE72F7E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79F2CD3-29C2-4645-9A65-352022DB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3.jpeg"/><Relationship Id="rId5" Type="http://schemas.openxmlformats.org/officeDocument/2006/relationships/hyperlink" Target="http://www.guatificate.com/democracia-e-inestabilidad-1986-a-2001.html" TargetMode="External"/><Relationship Id="rId4" Type="http://schemas.openxmlformats.org/officeDocument/2006/relationships/hyperlink" Target="http://en.wikipedia.org/wiki/Vinicio_Cerezo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.socrative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3820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jueves</a:t>
            </a:r>
            <a:r>
              <a:rPr lang="en-US" dirty="0" smtClean="0"/>
              <a:t> el 6 de </a:t>
            </a:r>
            <a:r>
              <a:rPr lang="en-US" dirty="0" err="1" smtClean="0"/>
              <a:t>marzo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543800" cy="44196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3600" b="1" dirty="0" err="1" smtClean="0"/>
              <a:t>Agarra</a:t>
            </a:r>
            <a:r>
              <a:rPr lang="en-US" sz="3600" b="1" dirty="0" smtClean="0"/>
              <a:t> un </a:t>
            </a:r>
            <a:r>
              <a:rPr lang="en-US" sz="3600" b="1" dirty="0" err="1" smtClean="0"/>
              <a:t>libro</a:t>
            </a:r>
            <a:r>
              <a:rPr lang="en-US" sz="3600" b="1" dirty="0" smtClean="0"/>
              <a:t> de la mesa</a:t>
            </a:r>
            <a:r>
              <a:rPr lang="en-US" sz="3600" b="1" dirty="0"/>
              <a:t> </a:t>
            </a:r>
            <a:r>
              <a:rPr lang="en-US" sz="3600" b="1" dirty="0" smtClean="0"/>
              <a:t>y </a:t>
            </a:r>
            <a:r>
              <a:rPr lang="en-US" sz="3600" b="1" dirty="0" err="1" smtClean="0"/>
              <a:t>saca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hoja</a:t>
            </a:r>
            <a:r>
              <a:rPr lang="en-US" sz="3600" b="1" dirty="0" smtClean="0"/>
              <a:t> de </a:t>
            </a:r>
            <a:r>
              <a:rPr lang="en-US" sz="3600" b="1" dirty="0" err="1" smtClean="0"/>
              <a:t>calentamientos</a:t>
            </a:r>
            <a:endParaRPr lang="en-US" sz="3600" b="1" dirty="0" smtClean="0"/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Hoy: </a:t>
            </a:r>
          </a:p>
          <a:p>
            <a:pPr algn="ctr"/>
            <a:r>
              <a:rPr lang="en-US" sz="3600" dirty="0" err="1" smtClean="0"/>
              <a:t>Pruebita</a:t>
            </a:r>
            <a:r>
              <a:rPr lang="en-US" sz="3600" dirty="0" smtClean="0"/>
              <a:t> de </a:t>
            </a:r>
            <a:r>
              <a:rPr lang="en-US" sz="3600" dirty="0" err="1" smtClean="0"/>
              <a:t>Lectura</a:t>
            </a:r>
            <a:r>
              <a:rPr lang="en-US" sz="3600" dirty="0" smtClean="0"/>
              <a:t>: </a:t>
            </a:r>
            <a:r>
              <a:rPr lang="en-US" sz="3600" dirty="0" err="1" smtClean="0"/>
              <a:t>Inmigración</a:t>
            </a:r>
            <a:r>
              <a:rPr lang="en-US" sz="3600" dirty="0" smtClean="0"/>
              <a:t> y </a:t>
            </a:r>
            <a:r>
              <a:rPr lang="en-US" sz="3600" dirty="0" err="1" smtClean="0"/>
              <a:t>Asilo</a:t>
            </a:r>
            <a:endParaRPr lang="en-US" sz="3600" dirty="0"/>
          </a:p>
          <a:p>
            <a:pPr algn="ctr"/>
            <a:r>
              <a:rPr lang="en-US" sz="3600" dirty="0" smtClean="0"/>
              <a:t>Lee </a:t>
            </a:r>
            <a:r>
              <a:rPr lang="en-US" sz="3600" dirty="0" err="1" smtClean="0"/>
              <a:t>capítulo</a:t>
            </a:r>
            <a:r>
              <a:rPr lang="en-US" sz="3600" dirty="0" smtClean="0"/>
              <a:t> 6 y 7</a:t>
            </a:r>
            <a:endParaRPr lang="es-MX" sz="3600" dirty="0" smtClean="0"/>
          </a:p>
          <a:p>
            <a:pPr algn="ctr"/>
            <a:endParaRPr lang="es-MX" sz="3600" dirty="0"/>
          </a:p>
          <a:p>
            <a:pPr algn="ctr"/>
            <a:r>
              <a:rPr lang="es-MX" sz="3600" dirty="0" smtClean="0"/>
              <a:t>Tarea: </a:t>
            </a:r>
            <a:r>
              <a:rPr lang="es-MX" sz="3600" dirty="0" err="1" smtClean="0"/>
              <a:t>Duolingo</a:t>
            </a:r>
            <a:r>
              <a:rPr lang="es-MX" sz="3600" dirty="0" smtClean="0"/>
              <a:t> </a:t>
            </a:r>
            <a:r>
              <a:rPr lang="es-MX" sz="3600" dirty="0" err="1" smtClean="0"/>
              <a:t>Household</a:t>
            </a:r>
            <a:r>
              <a:rPr lang="es-MX" sz="3600" dirty="0" smtClean="0"/>
              <a:t> </a:t>
            </a:r>
            <a:r>
              <a:rPr lang="es-MX" sz="3600" dirty="0" err="1" smtClean="0"/>
              <a:t>Lessons</a:t>
            </a:r>
            <a:r>
              <a:rPr lang="es-MX" sz="3600" dirty="0" smtClean="0"/>
              <a:t> 1-3 </a:t>
            </a:r>
            <a:r>
              <a:rPr lang="es-MX" sz="3600" dirty="0" err="1" smtClean="0"/>
              <a:t>was</a:t>
            </a:r>
            <a:r>
              <a:rPr lang="es-MX" sz="3600" dirty="0" smtClean="0"/>
              <a:t> </a:t>
            </a:r>
            <a:r>
              <a:rPr lang="es-MX" sz="3600" dirty="0" err="1" smtClean="0"/>
              <a:t>due</a:t>
            </a:r>
            <a:r>
              <a:rPr lang="es-MX" sz="3600" dirty="0" smtClean="0"/>
              <a:t> </a:t>
            </a:r>
            <a:r>
              <a:rPr lang="es-MX" sz="3600" dirty="0" err="1" smtClean="0"/>
              <a:t>today</a:t>
            </a:r>
            <a:r>
              <a:rPr lang="es-MX" sz="3600" dirty="0"/>
              <a:t>!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935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3820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viernes</a:t>
            </a:r>
            <a:r>
              <a:rPr lang="en-US" dirty="0" smtClean="0"/>
              <a:t> el 7 de </a:t>
            </a:r>
            <a:r>
              <a:rPr lang="en-US" dirty="0" err="1" smtClean="0"/>
              <a:t>marzo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543800" cy="44196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3600" b="1" dirty="0" err="1" smtClean="0"/>
              <a:t>Agarra</a:t>
            </a:r>
            <a:r>
              <a:rPr lang="en-US" sz="3600" b="1" dirty="0" smtClean="0"/>
              <a:t> un </a:t>
            </a:r>
            <a:r>
              <a:rPr lang="en-US" sz="3600" b="1" dirty="0" err="1" smtClean="0"/>
              <a:t>libro</a:t>
            </a:r>
            <a:r>
              <a:rPr lang="en-US" sz="3600" b="1" dirty="0" smtClean="0"/>
              <a:t> de la mesa</a:t>
            </a:r>
            <a:r>
              <a:rPr lang="en-US" sz="3600" b="1" dirty="0"/>
              <a:t> </a:t>
            </a:r>
            <a:r>
              <a:rPr lang="en-US" sz="3600" b="1" dirty="0" smtClean="0"/>
              <a:t>y </a:t>
            </a:r>
            <a:r>
              <a:rPr lang="en-US" sz="3600" b="1" dirty="0" err="1" smtClean="0"/>
              <a:t>saca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hoja</a:t>
            </a:r>
            <a:r>
              <a:rPr lang="en-US" sz="3600" b="1" dirty="0" smtClean="0"/>
              <a:t> de </a:t>
            </a:r>
            <a:r>
              <a:rPr lang="en-US" sz="3600" b="1" dirty="0" err="1" smtClean="0"/>
              <a:t>calentamientos</a:t>
            </a:r>
            <a:endParaRPr lang="en-US" sz="3600" b="1" dirty="0" smtClean="0"/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Hoy: </a:t>
            </a:r>
          </a:p>
          <a:p>
            <a:pPr algn="ctr"/>
            <a:r>
              <a:rPr lang="en-US" sz="3600" dirty="0" err="1" smtClean="0"/>
              <a:t>Pruebita</a:t>
            </a:r>
            <a:r>
              <a:rPr lang="en-US" sz="3600" dirty="0" smtClean="0"/>
              <a:t> de </a:t>
            </a:r>
            <a:r>
              <a:rPr lang="en-US" sz="3600" dirty="0" err="1" smtClean="0"/>
              <a:t>Lectura</a:t>
            </a:r>
            <a:r>
              <a:rPr lang="en-US" sz="3600" dirty="0" smtClean="0"/>
              <a:t>: </a:t>
            </a:r>
            <a:r>
              <a:rPr lang="en-US" sz="3600" dirty="0" err="1" smtClean="0"/>
              <a:t>Inmigración</a:t>
            </a:r>
            <a:r>
              <a:rPr lang="en-US" sz="3600" dirty="0" smtClean="0"/>
              <a:t> y </a:t>
            </a:r>
            <a:r>
              <a:rPr lang="en-US" sz="3600" dirty="0" err="1" smtClean="0"/>
              <a:t>Asilo</a:t>
            </a:r>
            <a:endParaRPr lang="en-US" sz="3600" dirty="0"/>
          </a:p>
          <a:p>
            <a:pPr algn="ctr"/>
            <a:r>
              <a:rPr lang="en-US" sz="3600" dirty="0" smtClean="0"/>
              <a:t>Lee </a:t>
            </a:r>
            <a:r>
              <a:rPr lang="en-US" sz="3600" dirty="0" err="1" smtClean="0"/>
              <a:t>capítulo</a:t>
            </a:r>
            <a:r>
              <a:rPr lang="en-US" sz="3600" dirty="0" smtClean="0"/>
              <a:t> 6 y 7</a:t>
            </a:r>
            <a:endParaRPr lang="es-MX" sz="3600" dirty="0" smtClean="0"/>
          </a:p>
          <a:p>
            <a:pPr algn="ctr"/>
            <a:endParaRPr lang="es-MX" sz="3600" dirty="0"/>
          </a:p>
          <a:p>
            <a:pPr algn="ctr"/>
            <a:r>
              <a:rPr lang="es-MX" sz="3600" dirty="0" smtClean="0"/>
              <a:t>Tarea: </a:t>
            </a:r>
            <a:r>
              <a:rPr lang="es-MX" sz="3600" dirty="0" err="1" smtClean="0"/>
              <a:t>Duolingo</a:t>
            </a:r>
            <a:r>
              <a:rPr lang="es-MX" sz="3600" dirty="0" smtClean="0"/>
              <a:t> </a:t>
            </a:r>
            <a:r>
              <a:rPr lang="es-MX" sz="3600" dirty="0" err="1" smtClean="0"/>
              <a:t>Household</a:t>
            </a:r>
            <a:r>
              <a:rPr lang="es-MX" sz="3600" dirty="0" smtClean="0"/>
              <a:t> </a:t>
            </a:r>
            <a:r>
              <a:rPr lang="es-MX" sz="3600" dirty="0" err="1" smtClean="0"/>
              <a:t>Lessons</a:t>
            </a:r>
            <a:r>
              <a:rPr lang="es-MX" sz="3600" dirty="0" smtClean="0"/>
              <a:t> 1-3 </a:t>
            </a:r>
            <a:r>
              <a:rPr lang="es-MX" sz="3600" dirty="0" err="1" smtClean="0"/>
              <a:t>was</a:t>
            </a:r>
            <a:r>
              <a:rPr lang="es-MX" sz="3600" dirty="0" smtClean="0"/>
              <a:t> </a:t>
            </a:r>
            <a:r>
              <a:rPr lang="es-MX" sz="3600" dirty="0" err="1" smtClean="0"/>
              <a:t>due</a:t>
            </a:r>
            <a:r>
              <a:rPr lang="es-MX" sz="3600" dirty="0" smtClean="0"/>
              <a:t> </a:t>
            </a:r>
            <a:r>
              <a:rPr lang="es-MX" sz="3600" dirty="0" err="1" smtClean="0"/>
              <a:t>today</a:t>
            </a:r>
            <a:r>
              <a:rPr lang="es-MX" sz="3600" dirty="0"/>
              <a:t>!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389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543800" cy="1600200"/>
          </a:xfrm>
        </p:spPr>
        <p:txBody>
          <a:bodyPr>
            <a:normAutofit fontScale="90000"/>
          </a:bodyPr>
          <a:lstStyle/>
          <a:p>
            <a:r>
              <a:rPr lang="en-US" sz="4400" dirty="0" err="1" smtClean="0"/>
              <a:t>Palabras</a:t>
            </a:r>
            <a:r>
              <a:rPr lang="en-US" sz="4400" dirty="0" smtClean="0"/>
              <a:t> </a:t>
            </a:r>
            <a:r>
              <a:rPr lang="en-US" sz="4400" dirty="0" err="1" smtClean="0"/>
              <a:t>Nuevas</a:t>
            </a:r>
            <a:r>
              <a:rPr lang="en-US" sz="4400" dirty="0" smtClean="0"/>
              <a:t> </a:t>
            </a:r>
            <a:r>
              <a:rPr lang="en-US" sz="4400" dirty="0" err="1" smtClean="0"/>
              <a:t>para</a:t>
            </a:r>
            <a:r>
              <a:rPr lang="en-US" sz="4400" dirty="0" smtClean="0"/>
              <a:t> </a:t>
            </a:r>
            <a:r>
              <a:rPr lang="en-US" sz="4400" dirty="0" err="1" smtClean="0"/>
              <a:t>capítulo</a:t>
            </a:r>
            <a:r>
              <a:rPr lang="en-US" sz="4400" dirty="0" smtClean="0"/>
              <a:t> 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err="1" smtClean="0"/>
              <a:t>Escribe</a:t>
            </a:r>
            <a:r>
              <a:rPr lang="en-US" sz="4900" dirty="0" smtClean="0"/>
              <a:t> </a:t>
            </a:r>
            <a:r>
              <a:rPr lang="en-US" sz="4900" dirty="0" err="1" smtClean="0"/>
              <a:t>las</a:t>
            </a:r>
            <a:r>
              <a:rPr lang="en-US" sz="4900" dirty="0" smtClean="0"/>
              <a:t> </a:t>
            </a:r>
            <a:r>
              <a:rPr lang="en-US" sz="4900" dirty="0" err="1" smtClean="0"/>
              <a:t>palabras</a:t>
            </a:r>
            <a:r>
              <a:rPr lang="en-US" sz="4900" dirty="0" smtClean="0"/>
              <a:t> en </a:t>
            </a:r>
            <a:r>
              <a:rPr lang="en-US" sz="4900" dirty="0" err="1" smtClean="0"/>
              <a:t>tu</a:t>
            </a:r>
            <a:r>
              <a:rPr lang="en-US" sz="4900" dirty="0" smtClean="0"/>
              <a:t> </a:t>
            </a:r>
            <a:r>
              <a:rPr lang="en-US" sz="4900" dirty="0" err="1" smtClean="0"/>
              <a:t>papel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610600" cy="2667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Hacia</a:t>
            </a:r>
            <a:r>
              <a:rPr lang="en-US" dirty="0" smtClean="0"/>
              <a:t> – towards</a:t>
            </a:r>
          </a:p>
          <a:p>
            <a:r>
              <a:rPr lang="en-US" dirty="0" err="1" smtClean="0"/>
              <a:t>Camina</a:t>
            </a:r>
            <a:r>
              <a:rPr lang="en-US" dirty="0" smtClean="0"/>
              <a:t> – walk(s)</a:t>
            </a:r>
          </a:p>
          <a:p>
            <a:r>
              <a:rPr lang="en-US" dirty="0" err="1" smtClean="0"/>
              <a:t>Va</a:t>
            </a:r>
            <a:r>
              <a:rPr lang="en-US" dirty="0" smtClean="0"/>
              <a:t> – go(</a:t>
            </a:r>
            <a:r>
              <a:rPr lang="en-US" dirty="0" err="1" smtClean="0"/>
              <a:t>es</a:t>
            </a:r>
            <a:r>
              <a:rPr lang="en-US" dirty="0" smtClean="0"/>
              <a:t>)   </a:t>
            </a:r>
            <a:r>
              <a:rPr lang="en-US" dirty="0" err="1" smtClean="0"/>
              <a:t>voy</a:t>
            </a:r>
            <a:r>
              <a:rPr lang="en-US" dirty="0" smtClean="0"/>
              <a:t> – I go     (</a:t>
            </a:r>
            <a:r>
              <a:rPr lang="en-US" i="1" dirty="0" smtClean="0"/>
              <a:t>infinitive: </a:t>
            </a:r>
            <a:r>
              <a:rPr lang="en-US" dirty="0" err="1" smtClean="0"/>
              <a:t>ir</a:t>
            </a:r>
            <a:r>
              <a:rPr lang="en-US" dirty="0" smtClean="0"/>
              <a:t> – to go)  IRREGULAR</a:t>
            </a:r>
          </a:p>
          <a:p>
            <a:r>
              <a:rPr lang="en-US" dirty="0" err="1" smtClean="0"/>
              <a:t>Paga</a:t>
            </a:r>
            <a:r>
              <a:rPr lang="en-US" dirty="0" smtClean="0"/>
              <a:t> – pay(s)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64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0"/>
            <a:ext cx="8305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Presidente</a:t>
            </a:r>
            <a:r>
              <a:rPr lang="en-US" dirty="0" smtClean="0"/>
              <a:t> </a:t>
            </a:r>
            <a:r>
              <a:rPr lang="en-US" dirty="0" err="1" smtClean="0"/>
              <a:t>Cerezo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 smtClean="0"/>
              <a:t>Era </a:t>
            </a:r>
            <a:r>
              <a:rPr lang="en-US" sz="4000" dirty="0" err="1" smtClean="0"/>
              <a:t>presidente</a:t>
            </a:r>
            <a:r>
              <a:rPr lang="en-US" sz="4000" dirty="0" smtClean="0"/>
              <a:t> de Guatemala del 14 de </a:t>
            </a:r>
            <a:r>
              <a:rPr lang="en-US" sz="4000" dirty="0" err="1" smtClean="0"/>
              <a:t>enero</a:t>
            </a:r>
            <a:r>
              <a:rPr lang="en-US" sz="4000" dirty="0" smtClean="0"/>
              <a:t> </a:t>
            </a:r>
            <a:r>
              <a:rPr lang="en-US" sz="4000" dirty="0"/>
              <a:t>1986 </a:t>
            </a:r>
            <a:r>
              <a:rPr lang="en-US" sz="4000" dirty="0" smtClean="0"/>
              <a:t>al </a:t>
            </a:r>
            <a:r>
              <a:rPr lang="en-US" sz="4000" dirty="0"/>
              <a:t>14 </a:t>
            </a:r>
            <a:r>
              <a:rPr lang="en-US" sz="4000" dirty="0" smtClean="0"/>
              <a:t>de </a:t>
            </a:r>
            <a:r>
              <a:rPr lang="en-US" sz="4000" dirty="0" err="1" smtClean="0"/>
              <a:t>enero</a:t>
            </a:r>
            <a:r>
              <a:rPr lang="en-US" sz="4000" dirty="0" smtClean="0"/>
              <a:t> </a:t>
            </a:r>
            <a:r>
              <a:rPr lang="en-US" sz="4000" dirty="0"/>
              <a:t>1991</a:t>
            </a:r>
          </a:p>
        </p:txBody>
      </p:sp>
      <p:pic>
        <p:nvPicPr>
          <p:cNvPr id="2050" name="Picture 2" descr="http://www.aquiguatemala.net/presidentes/imagenes/vinicio_cerez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8600"/>
            <a:ext cx="29718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6400976"/>
            <a:ext cx="861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Images from: </a:t>
            </a:r>
            <a:r>
              <a:rPr lang="en-US" sz="1100" dirty="0" smtClean="0">
                <a:hlinkClick r:id="rId4"/>
              </a:rPr>
              <a:t>http://en.wikipedia.org/wiki/Vinicio_Cerezo</a:t>
            </a:r>
            <a:r>
              <a:rPr lang="en-US" sz="1100" dirty="0" smtClean="0"/>
              <a:t> and  </a:t>
            </a:r>
            <a:r>
              <a:rPr lang="en-US" sz="1100" dirty="0" smtClean="0">
                <a:hlinkClick r:id="rId5"/>
              </a:rPr>
              <a:t>http://www.guatificate.com/democracia-e-inestabilidad-1986-a-2001.html</a:t>
            </a:r>
            <a:endParaRPr lang="en-US" sz="1100" dirty="0" smtClean="0"/>
          </a:p>
          <a:p>
            <a:endParaRPr lang="en-US" sz="1100" dirty="0"/>
          </a:p>
        </p:txBody>
      </p:sp>
      <p:pic>
        <p:nvPicPr>
          <p:cNvPr id="2052" name="Picture 4" descr="Marco Vinicio Cerezo Arévalo DN-SN-86-05174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"/>
            <a:ext cx="2705100" cy="403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223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Pruebita</a:t>
            </a:r>
            <a:r>
              <a:rPr lang="en-US" sz="4400" dirty="0" smtClean="0"/>
              <a:t> de </a:t>
            </a:r>
            <a:r>
              <a:rPr lang="en-US" sz="4400" dirty="0" err="1" smtClean="0"/>
              <a:t>lectura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75438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Lee la </a:t>
            </a:r>
            <a:r>
              <a:rPr lang="en-US" dirty="0" err="1" smtClean="0"/>
              <a:t>siguiente</a:t>
            </a:r>
            <a:r>
              <a:rPr lang="en-US" dirty="0" smtClean="0"/>
              <a:t> </a:t>
            </a:r>
            <a:r>
              <a:rPr lang="en-US" dirty="0" err="1" smtClean="0"/>
              <a:t>lectura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inmigración</a:t>
            </a:r>
            <a:r>
              <a:rPr lang="en-US" dirty="0" smtClean="0"/>
              <a:t> de Guatemala y </a:t>
            </a:r>
            <a:r>
              <a:rPr lang="en-US" dirty="0" err="1" smtClean="0"/>
              <a:t>asilo</a:t>
            </a:r>
            <a:r>
              <a:rPr lang="en-US" dirty="0" smtClean="0"/>
              <a:t> y </a:t>
            </a:r>
            <a:r>
              <a:rPr lang="en-US" dirty="0" err="1" smtClean="0"/>
              <a:t>usa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telefóno</a:t>
            </a:r>
            <a:r>
              <a:rPr lang="en-US" dirty="0" smtClean="0"/>
              <a:t> o </a:t>
            </a:r>
            <a:r>
              <a:rPr lang="en-US" dirty="0" err="1" smtClean="0"/>
              <a:t>compu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entrar</a:t>
            </a:r>
            <a:r>
              <a:rPr lang="en-US" dirty="0" smtClean="0"/>
              <a:t> al </a:t>
            </a:r>
            <a:r>
              <a:rPr lang="en-US" dirty="0" err="1" smtClean="0"/>
              <a:t>siguiente</a:t>
            </a:r>
            <a:r>
              <a:rPr lang="en-US" dirty="0" smtClean="0"/>
              <a:t> </a:t>
            </a:r>
            <a:r>
              <a:rPr lang="en-US" dirty="0" err="1" smtClean="0"/>
              <a:t>sitio</a:t>
            </a:r>
            <a:r>
              <a:rPr lang="en-US" dirty="0" smtClean="0"/>
              <a:t>:</a:t>
            </a:r>
          </a:p>
          <a:p>
            <a:pPr algn="ctr"/>
            <a:r>
              <a:rPr lang="en-US" b="1" u="sng" dirty="0" smtClean="0">
                <a:hlinkClick r:id="rId3"/>
              </a:rPr>
              <a:t>www.m.socrative.com</a:t>
            </a:r>
            <a:endParaRPr lang="en-US" b="1" u="sng" dirty="0" smtClean="0"/>
          </a:p>
          <a:p>
            <a:pPr algn="ctr"/>
            <a:r>
              <a:rPr lang="en-US" b="1" u="sng" dirty="0" smtClean="0"/>
              <a:t>O </a:t>
            </a:r>
            <a:r>
              <a:rPr lang="en-US" b="1" u="sng" dirty="0" err="1"/>
              <a:t>u</a:t>
            </a:r>
            <a:r>
              <a:rPr lang="en-US" b="1" u="sng" dirty="0" err="1" smtClean="0"/>
              <a:t>sa</a:t>
            </a:r>
            <a:r>
              <a:rPr lang="en-US" b="1" u="sng" dirty="0" smtClean="0"/>
              <a:t> la App: </a:t>
            </a:r>
            <a:r>
              <a:rPr lang="en-US" b="1" u="sng" dirty="0" err="1" smtClean="0"/>
              <a:t>Socrative</a:t>
            </a:r>
            <a:r>
              <a:rPr lang="en-US" b="1" u="sng" dirty="0" smtClean="0"/>
              <a:t> Student</a:t>
            </a:r>
          </a:p>
          <a:p>
            <a:pPr algn="ctr"/>
            <a:r>
              <a:rPr lang="en-US" sz="3200" b="1" u="sng" dirty="0" err="1" smtClean="0"/>
              <a:t>Entra</a:t>
            </a:r>
            <a:r>
              <a:rPr lang="en-US" sz="3200" b="1" u="sng" dirty="0" smtClean="0"/>
              <a:t> al </a:t>
            </a:r>
            <a:r>
              <a:rPr lang="en-US" sz="3200" b="1" u="sng" dirty="0" err="1" smtClean="0"/>
              <a:t>salón</a:t>
            </a:r>
            <a:r>
              <a:rPr lang="en-US" sz="3200" b="1" u="sng" dirty="0" smtClean="0"/>
              <a:t> “875800”</a:t>
            </a:r>
          </a:p>
          <a:p>
            <a:pPr algn="ctr"/>
            <a:r>
              <a:rPr lang="es-MX" b="1" u="sng" dirty="0"/>
              <a:t>Cuando entres al salón empieza la pruebita de comprensión sobre la </a:t>
            </a:r>
            <a:r>
              <a:rPr lang="es-MX" b="1" u="sng" dirty="0" smtClean="0"/>
              <a:t>lectura</a:t>
            </a:r>
          </a:p>
          <a:p>
            <a:pPr algn="ctr"/>
            <a:endParaRPr lang="es-MX" b="1" u="sng" dirty="0"/>
          </a:p>
          <a:p>
            <a:pPr algn="ctr"/>
            <a:r>
              <a:rPr lang="es-MX" b="1" dirty="0" smtClean="0"/>
              <a:t>OJO: </a:t>
            </a:r>
            <a:r>
              <a:rPr lang="es-MX" b="1" dirty="0" err="1" smtClean="0"/>
              <a:t>Your</a:t>
            </a:r>
            <a:r>
              <a:rPr lang="es-MX" b="1" dirty="0" smtClean="0"/>
              <a:t> </a:t>
            </a:r>
            <a:r>
              <a:rPr lang="es-MX" b="1" dirty="0" smtClean="0"/>
              <a:t>grade </a:t>
            </a:r>
            <a:r>
              <a:rPr lang="es-MX" b="1" dirty="0" err="1" smtClean="0"/>
              <a:t>the</a:t>
            </a:r>
            <a:r>
              <a:rPr lang="es-MX" b="1" dirty="0" smtClean="0"/>
              <a:t> FIRST time </a:t>
            </a:r>
            <a:r>
              <a:rPr lang="es-MX" b="1" dirty="0" err="1" smtClean="0"/>
              <a:t>is</a:t>
            </a:r>
            <a:r>
              <a:rPr lang="es-MX" b="1" dirty="0" smtClean="0"/>
              <a:t> </a:t>
            </a:r>
            <a:r>
              <a:rPr lang="es-MX" b="1" dirty="0" err="1" smtClean="0"/>
              <a:t>what</a:t>
            </a:r>
            <a:r>
              <a:rPr lang="es-MX" b="1" dirty="0" smtClean="0"/>
              <a:t> </a:t>
            </a:r>
            <a:r>
              <a:rPr lang="es-MX" b="1" dirty="0" err="1" smtClean="0"/>
              <a:t>you</a:t>
            </a:r>
            <a:r>
              <a:rPr lang="es-MX" b="1" dirty="0" smtClean="0"/>
              <a:t> </a:t>
            </a:r>
            <a:r>
              <a:rPr lang="es-MX" b="1" dirty="0" err="1" smtClean="0"/>
              <a:t>will</a:t>
            </a:r>
            <a:r>
              <a:rPr lang="es-MX" b="1" dirty="0" smtClean="0"/>
              <a:t> be </a:t>
            </a:r>
            <a:r>
              <a:rPr lang="es-MX" b="1" dirty="0" err="1" smtClean="0"/>
              <a:t>entered</a:t>
            </a:r>
            <a:r>
              <a:rPr lang="es-MX" b="1" dirty="0" smtClean="0"/>
              <a:t> in </a:t>
            </a:r>
            <a:r>
              <a:rPr lang="es-MX" b="1" dirty="0" err="1" smtClean="0"/>
              <a:t>gradebook</a:t>
            </a:r>
            <a:r>
              <a:rPr lang="es-MX" b="1" dirty="0" smtClean="0"/>
              <a:t> so </a:t>
            </a:r>
            <a:r>
              <a:rPr lang="es-MX" b="1" dirty="0" err="1" smtClean="0"/>
              <a:t>take</a:t>
            </a:r>
            <a:r>
              <a:rPr lang="es-MX" b="1" dirty="0" smtClean="0"/>
              <a:t> </a:t>
            </a:r>
            <a:r>
              <a:rPr lang="es-MX" b="1" dirty="0" err="1" smtClean="0"/>
              <a:t>your</a:t>
            </a:r>
            <a:r>
              <a:rPr lang="es-MX" b="1" dirty="0" smtClean="0"/>
              <a:t> time!</a:t>
            </a:r>
          </a:p>
          <a:p>
            <a:pPr algn="ctr"/>
            <a:r>
              <a:rPr lang="es-MX" b="1" u="sng" dirty="0" smtClean="0"/>
              <a:t> </a:t>
            </a:r>
            <a:r>
              <a:rPr lang="es-MX" b="1" u="sng" dirty="0" err="1" smtClean="0"/>
              <a:t>If</a:t>
            </a:r>
            <a:r>
              <a:rPr lang="es-MX" b="1" u="sng" dirty="0" smtClean="0"/>
              <a:t> </a:t>
            </a:r>
            <a:r>
              <a:rPr lang="es-MX" b="1" u="sng" dirty="0" err="1" smtClean="0"/>
              <a:t>you</a:t>
            </a:r>
            <a:r>
              <a:rPr lang="es-MX" b="1" u="sng" dirty="0" smtClean="0"/>
              <a:t> </a:t>
            </a:r>
            <a:r>
              <a:rPr lang="es-MX" b="1" u="sng" dirty="0" err="1" smtClean="0"/>
              <a:t>fail</a:t>
            </a:r>
            <a:r>
              <a:rPr lang="es-MX" b="1" u="sng" dirty="0" smtClean="0"/>
              <a:t> </a:t>
            </a:r>
            <a:r>
              <a:rPr lang="es-MX" b="1" u="sng" dirty="0" err="1" smtClean="0"/>
              <a:t>first</a:t>
            </a:r>
            <a:r>
              <a:rPr lang="es-MX" b="1" u="sng" dirty="0" smtClean="0"/>
              <a:t> time, </a:t>
            </a:r>
            <a:r>
              <a:rPr lang="es-MX" b="1" u="sng" dirty="0" err="1" smtClean="0"/>
              <a:t>you</a:t>
            </a:r>
            <a:r>
              <a:rPr lang="es-MX" b="1" u="sng" dirty="0" smtClean="0"/>
              <a:t> can </a:t>
            </a:r>
            <a:r>
              <a:rPr lang="es-MX" b="1" u="sng" dirty="0" err="1" smtClean="0"/>
              <a:t>retake</a:t>
            </a:r>
            <a:r>
              <a:rPr lang="es-MX" b="1" u="sng" dirty="0" smtClean="0"/>
              <a:t> </a:t>
            </a:r>
            <a:r>
              <a:rPr lang="es-MX" b="1" u="sng" dirty="0" err="1" smtClean="0"/>
              <a:t>for</a:t>
            </a:r>
            <a:r>
              <a:rPr lang="es-MX" b="1" u="sng" dirty="0" smtClean="0"/>
              <a:t> MAX of a 70% in FIT.</a:t>
            </a:r>
          </a:p>
          <a:p>
            <a:endParaRPr lang="en-US" dirty="0" smtClean="0">
              <a:latin typeface="Georgi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420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9144000" cy="762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Lee </a:t>
            </a:r>
            <a:r>
              <a:rPr lang="en-US" sz="2400" dirty="0" err="1" smtClean="0"/>
              <a:t>Capítulo</a:t>
            </a:r>
            <a:r>
              <a:rPr lang="en-US" sz="2400" dirty="0" smtClean="0"/>
              <a:t> 6 y </a:t>
            </a:r>
            <a:r>
              <a:rPr lang="en-US" sz="2400" dirty="0" err="1" smtClean="0"/>
              <a:t>escribe</a:t>
            </a:r>
            <a:r>
              <a:rPr lang="en-US" sz="2400" dirty="0" smtClean="0"/>
              <a:t> </a:t>
            </a:r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n-US" sz="2400" dirty="0" err="1" smtClean="0"/>
              <a:t>respuestas</a:t>
            </a:r>
            <a:r>
              <a:rPr lang="en-US" sz="2400" dirty="0" smtClean="0"/>
              <a:t> en </a:t>
            </a:r>
            <a:r>
              <a:rPr lang="en-US" sz="2400" dirty="0" err="1" smtClean="0"/>
              <a:t>tu</a:t>
            </a:r>
            <a:r>
              <a:rPr lang="en-US" sz="2400" dirty="0" smtClean="0"/>
              <a:t> </a:t>
            </a:r>
            <a:r>
              <a:rPr lang="en-US" sz="2400" dirty="0" err="1" smtClean="0"/>
              <a:t>hoja</a:t>
            </a:r>
            <a:r>
              <a:rPr lang="en-US" sz="2400" dirty="0" smtClean="0"/>
              <a:t> de </a:t>
            </a:r>
            <a:r>
              <a:rPr lang="en-US" sz="2400" dirty="0" err="1" smtClean="0"/>
              <a:t>calentamientos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543800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1800" b="1" dirty="0" smtClean="0"/>
              <a:t>Primero</a:t>
            </a:r>
          </a:p>
          <a:p>
            <a:pPr marL="0" indent="0">
              <a:buNone/>
            </a:pPr>
            <a:r>
              <a:rPr lang="es-ES" sz="1800" dirty="0" smtClean="0"/>
              <a:t>1. ¿Dónde </a:t>
            </a:r>
            <a:r>
              <a:rPr lang="es-ES" sz="1800" dirty="0"/>
              <a:t>está la familia de Esperanza? </a:t>
            </a:r>
            <a:endParaRPr lang="es-ES" sz="1800" dirty="0" smtClean="0"/>
          </a:p>
          <a:p>
            <a:pPr marL="0" indent="0">
              <a:buNone/>
            </a:pPr>
            <a:r>
              <a:rPr lang="es-ES" sz="1800" dirty="0" smtClean="0"/>
              <a:t>2. ¿Quién </a:t>
            </a:r>
            <a:r>
              <a:rPr lang="es-ES" sz="1800" dirty="0"/>
              <a:t>es Edgar? </a:t>
            </a:r>
            <a:endParaRPr lang="es-ES" sz="1800" dirty="0" smtClean="0"/>
          </a:p>
          <a:p>
            <a:pPr marL="0" indent="0">
              <a:buNone/>
            </a:pPr>
            <a:r>
              <a:rPr lang="es-ES" sz="1800" dirty="0" smtClean="0"/>
              <a:t>3. ¿Por </a:t>
            </a:r>
            <a:r>
              <a:rPr lang="es-ES" sz="1800" dirty="0"/>
              <a:t>qué lo mataron</a:t>
            </a:r>
            <a:r>
              <a:rPr lang="es-ES" sz="1800" dirty="0" smtClean="0"/>
              <a:t>?</a:t>
            </a:r>
          </a:p>
          <a:p>
            <a:pPr marL="0" indent="0">
              <a:buNone/>
            </a:pPr>
            <a:r>
              <a:rPr lang="es-ES" sz="1800" b="1" dirty="0" smtClean="0"/>
              <a:t>Segundo</a:t>
            </a:r>
          </a:p>
          <a:p>
            <a:pPr marL="0" indent="0">
              <a:buNone/>
            </a:pPr>
            <a:r>
              <a:rPr lang="es-ES" sz="1800" dirty="0" smtClean="0"/>
              <a:t>4. ¿Quién </a:t>
            </a:r>
            <a:r>
              <a:rPr lang="es-ES" sz="1800" dirty="0"/>
              <a:t>llama a Esperanza? </a:t>
            </a:r>
            <a:endParaRPr lang="es-ES" sz="1800" dirty="0" smtClean="0"/>
          </a:p>
          <a:p>
            <a:pPr marL="0" indent="0">
              <a:buNone/>
            </a:pPr>
            <a:r>
              <a:rPr lang="es-ES" sz="1800" dirty="0" smtClean="0"/>
              <a:t>5. ¿Cómo </a:t>
            </a:r>
            <a:r>
              <a:rPr lang="es-ES" sz="1800" dirty="0"/>
              <a:t>describe su viaje (</a:t>
            </a:r>
            <a:r>
              <a:rPr lang="es-ES" sz="1800" dirty="0" err="1"/>
              <a:t>trip</a:t>
            </a:r>
            <a:r>
              <a:rPr lang="es-ES" sz="1800" dirty="0"/>
              <a:t>) y su vida en los EEUU</a:t>
            </a:r>
            <a:r>
              <a:rPr lang="es-ES" sz="1800" dirty="0" smtClean="0"/>
              <a:t>?</a:t>
            </a:r>
          </a:p>
          <a:p>
            <a:pPr marL="0" indent="0">
              <a:buNone/>
            </a:pPr>
            <a:r>
              <a:rPr lang="es-ES" sz="1800" b="1" dirty="0" smtClean="0"/>
              <a:t>Tercero</a:t>
            </a:r>
          </a:p>
          <a:p>
            <a:pPr marL="0" indent="0">
              <a:buNone/>
            </a:pPr>
            <a:r>
              <a:rPr lang="es-ES" sz="1800" dirty="0" smtClean="0"/>
              <a:t>6. ¿Por </a:t>
            </a:r>
            <a:r>
              <a:rPr lang="es-ES" sz="1800" dirty="0"/>
              <a:t>qué Esperanza decide ir a los EEUU? </a:t>
            </a:r>
            <a:endParaRPr lang="es-ES" sz="1800" dirty="0" smtClean="0"/>
          </a:p>
          <a:p>
            <a:pPr marL="0" indent="0">
              <a:buNone/>
            </a:pPr>
            <a:r>
              <a:rPr lang="es-ES" sz="1800" dirty="0" smtClean="0"/>
              <a:t>7. ¿Por </a:t>
            </a:r>
            <a:r>
              <a:rPr lang="es-ES" sz="1800" dirty="0"/>
              <a:t>qué es una decisión ‘delicada’ (difícil</a:t>
            </a:r>
            <a:r>
              <a:rPr lang="es-ES" sz="1800" dirty="0" smtClean="0"/>
              <a:t>)?</a:t>
            </a:r>
          </a:p>
          <a:p>
            <a:pPr marL="0" indent="0">
              <a:buNone/>
            </a:pPr>
            <a:r>
              <a:rPr lang="es-ES" sz="1800" b="1" dirty="0" smtClean="0"/>
              <a:t>Después</a:t>
            </a:r>
          </a:p>
          <a:p>
            <a:pPr marL="0" indent="0">
              <a:buNone/>
            </a:pPr>
            <a:r>
              <a:rPr lang="es-ES" sz="1800" dirty="0" smtClean="0"/>
              <a:t>8. Describe </a:t>
            </a:r>
            <a:r>
              <a:rPr lang="es-ES" sz="1800" dirty="0"/>
              <a:t>el día más triste de la vida de Esperanza y explica por qué es un día triste</a:t>
            </a:r>
            <a:r>
              <a:rPr lang="es-ES" sz="1800" dirty="0" smtClean="0"/>
              <a:t>.</a:t>
            </a:r>
          </a:p>
          <a:p>
            <a:pPr marL="0" indent="0">
              <a:buNone/>
            </a:pPr>
            <a:r>
              <a:rPr lang="es-ES" sz="1800" b="1" dirty="0" smtClean="0"/>
              <a:t>Por Fin</a:t>
            </a:r>
          </a:p>
          <a:p>
            <a:pPr marL="0" indent="0">
              <a:buNone/>
            </a:pPr>
            <a:r>
              <a:rPr lang="es-ES" sz="1800" dirty="0" smtClean="0"/>
              <a:t>9. ¿Cómo </a:t>
            </a:r>
            <a:r>
              <a:rPr lang="es-ES" sz="1800" dirty="0"/>
              <a:t>pasa Esperanza por México? </a:t>
            </a:r>
            <a:endParaRPr lang="es-ES" sz="1800" dirty="0" smtClean="0"/>
          </a:p>
          <a:p>
            <a:pPr marL="0" indent="0">
              <a:buNone/>
            </a:pPr>
            <a:r>
              <a:rPr lang="es-ES" sz="1800" dirty="0" smtClean="0"/>
              <a:t>10. ¿Cómo </a:t>
            </a:r>
            <a:r>
              <a:rPr lang="es-ES" sz="1800" dirty="0"/>
              <a:t>lo hace sin problemas?</a:t>
            </a:r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066801"/>
            <a:ext cx="60527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409825"/>
            <a:ext cx="1100572" cy="847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260" y="3485878"/>
            <a:ext cx="1116174" cy="781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4328393"/>
            <a:ext cx="698921" cy="92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581" y="5343175"/>
            <a:ext cx="966388" cy="937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0643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Guerra de </a:t>
            </a:r>
            <a:r>
              <a:rPr lang="en-US" sz="7200" dirty="0" err="1" smtClean="0"/>
              <a:t>Pulgares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Uno, dos , </a:t>
            </a:r>
            <a:r>
              <a:rPr lang="en-US" dirty="0" err="1" smtClean="0"/>
              <a:t>tres</a:t>
            </a:r>
            <a:r>
              <a:rPr lang="en-US" dirty="0" smtClean="0"/>
              <a:t>, </a:t>
            </a:r>
            <a:r>
              <a:rPr lang="en-US" dirty="0" err="1" smtClean="0"/>
              <a:t>cuatro</a:t>
            </a:r>
            <a:r>
              <a:rPr lang="en-US" dirty="0" smtClean="0"/>
              <a:t>, </a:t>
            </a:r>
            <a:r>
              <a:rPr lang="en-US" dirty="0" err="1" smtClean="0"/>
              <a:t>declaramos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guerra</a:t>
            </a:r>
            <a:r>
              <a:rPr lang="en-US" dirty="0" smtClean="0"/>
              <a:t> de </a:t>
            </a:r>
            <a:r>
              <a:rPr lang="en-US" dirty="0" err="1" smtClean="0"/>
              <a:t>pulgares</a:t>
            </a:r>
            <a:endParaRPr lang="en-US" dirty="0"/>
          </a:p>
        </p:txBody>
      </p:sp>
      <p:pic>
        <p:nvPicPr>
          <p:cNvPr id="2050" name="Picture 2" descr="http://1.bp.blogspot.com/-YrLmpC-GVW4/UYKugWSgvzI/AAAAAAAAB8w/xhmlUvybLwM/s320/thumb+war+or+pea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-6531"/>
            <a:ext cx="4259212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9307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848600" cy="2514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Dibuja</a:t>
            </a:r>
            <a:r>
              <a:rPr lang="en-US" dirty="0" smtClean="0"/>
              <a:t> un </a:t>
            </a:r>
            <a:r>
              <a:rPr lang="en-US" dirty="0" err="1" smtClean="0"/>
              <a:t>dibujo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hora</a:t>
            </a:r>
            <a:r>
              <a:rPr lang="en-US" dirty="0"/>
              <a:t> </a:t>
            </a:r>
            <a:r>
              <a:rPr lang="en-US" dirty="0" err="1" smtClean="0"/>
              <a:t>asignada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refleja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siguientes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543800" cy="3886200"/>
          </a:xfrm>
        </p:spPr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? 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hace</a:t>
            </a:r>
            <a:r>
              <a:rPr lang="en-US" dirty="0" smtClean="0"/>
              <a:t>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observa</a:t>
            </a:r>
            <a:r>
              <a:rPr lang="en-US" dirty="0" smtClean="0"/>
              <a:t>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se </a:t>
            </a:r>
            <a:r>
              <a:rPr lang="en-US" dirty="0" err="1" smtClean="0"/>
              <a:t>siente</a:t>
            </a:r>
            <a:r>
              <a:rPr lang="en-US" dirty="0" smtClean="0"/>
              <a:t>? </a:t>
            </a:r>
          </a:p>
          <a:p>
            <a:r>
              <a:rPr lang="en-US" dirty="0" smtClean="0"/>
              <a:t>¿Con 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?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587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848600" cy="2514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Dibuja</a:t>
            </a:r>
            <a:r>
              <a:rPr lang="en-US" dirty="0" smtClean="0"/>
              <a:t> un </a:t>
            </a:r>
            <a:r>
              <a:rPr lang="en-US" dirty="0" err="1" smtClean="0"/>
              <a:t>dibujo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hora</a:t>
            </a:r>
            <a:r>
              <a:rPr lang="en-US" dirty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refleja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siguientes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543800" cy="3886200"/>
          </a:xfrm>
        </p:spPr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? 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hace</a:t>
            </a:r>
            <a:r>
              <a:rPr lang="en-US" dirty="0" smtClean="0"/>
              <a:t>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observa</a:t>
            </a:r>
            <a:r>
              <a:rPr lang="en-US" dirty="0" smtClean="0"/>
              <a:t>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se </a:t>
            </a:r>
            <a:r>
              <a:rPr lang="en-US" dirty="0" err="1" smtClean="0"/>
              <a:t>siente</a:t>
            </a:r>
            <a:r>
              <a:rPr lang="en-US" dirty="0" smtClean="0"/>
              <a:t>? </a:t>
            </a:r>
          </a:p>
          <a:p>
            <a:r>
              <a:rPr lang="en-US" dirty="0" smtClean="0"/>
              <a:t>¿Con 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?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167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801</TotalTime>
  <Words>437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NewsPrint</vt:lpstr>
      <vt:lpstr>Hoy es jueves el 6 de marzo</vt:lpstr>
      <vt:lpstr>Hoy es viernes el 7 de marzo</vt:lpstr>
      <vt:lpstr>Palabras Nuevas para capítulo 7 Escribe las palabras en tu papel</vt:lpstr>
      <vt:lpstr>Presidente Cerezo Era presidente de Guatemala del 14 de enero 1986 al 14 de enero 1991</vt:lpstr>
      <vt:lpstr>Pruebita de lectura</vt:lpstr>
      <vt:lpstr>Lee Capítulo 6 y escribe las respuestas en tu hoja de calentamientos</vt:lpstr>
      <vt:lpstr>Guerra de Pulgares</vt:lpstr>
      <vt:lpstr>Dibuja un dibujo para la hora asignada que refleja las siguientes preguntas</vt:lpstr>
      <vt:lpstr>Dibuja un dibujo para cada hora que refleja las siguientes preguntas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Hoy es martes el 4 de marzo</dc:title>
  <dc:creator>aisd</dc:creator>
  <cp:lastModifiedBy>Windows User</cp:lastModifiedBy>
  <cp:revision>27</cp:revision>
  <dcterms:created xsi:type="dcterms:W3CDTF">2014-03-03T02:44:17Z</dcterms:created>
  <dcterms:modified xsi:type="dcterms:W3CDTF">2014-03-07T22:14:40Z</dcterms:modified>
</cp:coreProperties>
</file>