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6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5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4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3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4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8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2512D-60B8-43C8-BC71-6BA41ED58694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147A-32DD-4F86-96EB-EC1F6C40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s4.wikipaintings.org/images/magdalena-carmen-frieda-kahlo-y-calder&#243;n-de-rivera/frieda-and-diego-rivera-193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idakahlo.tumblr.com/image/107567049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blopicasso.org/images/paintings/three-musician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s5.wikipaintings.org/images/pablo-picasso/the-aficionado-the-torero-1912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h6.googleusercontent.com/-TQpTQwAM_WM/TYjys6ySLXI/AAAAAAAAAMY/uk1gajnYC54/s1600/guernica-de-picasso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Frida y Diego Rivera</a:t>
            </a:r>
            <a:endParaRPr lang="en-US" dirty="0"/>
          </a:p>
        </p:txBody>
      </p:sp>
      <p:pic>
        <p:nvPicPr>
          <p:cNvPr id="1026" name="Picture 2" descr="Frieda and Diego Rivera - Frida Kahlo">
            <a:hlinkClick r:id="rId3" tooltip="Frieda and Diego Rivera - Frida Kahl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28145"/>
            <a:ext cx="4655515" cy="59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19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Autorretrato como Tehuana </a:t>
            </a:r>
            <a:br>
              <a:rPr lang="es-ES" b="1" dirty="0" smtClean="0"/>
            </a:br>
            <a:r>
              <a:rPr lang="es-ES" b="1" dirty="0" smtClean="0"/>
              <a:t>(Diego en mi pensamiento)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Autorretrato conmo tehu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2999"/>
            <a:ext cx="4419600" cy="56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36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Las </a:t>
            </a:r>
            <a:r>
              <a:rPr lang="es-CO" b="1" dirty="0"/>
              <a:t>pinturas que me gustaron más fueron:  ___________ &amp; 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b="1" dirty="0"/>
              <a:t>Frida y Diego </a:t>
            </a:r>
            <a:r>
              <a:rPr lang="es-ES" b="1" dirty="0" smtClean="0"/>
              <a:t>Rivera</a:t>
            </a:r>
          </a:p>
          <a:p>
            <a:pPr marL="457200" indent="-457200">
              <a:buFont typeface="+mj-lt"/>
              <a:buAutoNum type="arabicPeriod"/>
            </a:pPr>
            <a:r>
              <a:rPr lang="es-ES" b="1" dirty="0"/>
              <a:t>La persistencia de la memoria</a:t>
            </a:r>
            <a:r>
              <a:rPr lang="es-ES" dirty="0"/>
              <a:t> 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CO" b="1" dirty="0"/>
              <a:t>C</a:t>
            </a:r>
            <a:r>
              <a:rPr lang="es-MX" b="1" dirty="0" err="1"/>
              <a:t>isnes</a:t>
            </a:r>
            <a:r>
              <a:rPr lang="es-MX" b="1" dirty="0"/>
              <a:t> que se reflejan como elefantes </a:t>
            </a:r>
            <a:endParaRPr lang="es-MX" b="1" dirty="0" smtClean="0"/>
          </a:p>
          <a:p>
            <a:pPr marL="457200" indent="-457200">
              <a:buFont typeface="+mj-lt"/>
              <a:buAutoNum type="arabicPeriod"/>
            </a:pPr>
            <a:r>
              <a:rPr lang="es-ES" b="1" dirty="0"/>
              <a:t>Autorretrato con trenza</a:t>
            </a:r>
            <a:r>
              <a:rPr lang="es-ES" dirty="0"/>
              <a:t> 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MX" b="1" dirty="0" err="1"/>
              <a:t>Still</a:t>
            </a:r>
            <a:r>
              <a:rPr lang="es-MX" b="1" dirty="0"/>
              <a:t> </a:t>
            </a:r>
            <a:r>
              <a:rPr lang="es-MX" b="1" dirty="0" err="1"/>
              <a:t>Life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Cherries</a:t>
            </a:r>
            <a:r>
              <a:rPr lang="es-MX" b="1" dirty="0"/>
              <a:t> (</a:t>
            </a:r>
            <a:r>
              <a:rPr lang="es-MX" b="1" dirty="0" err="1"/>
              <a:t>Nature</a:t>
            </a:r>
            <a:r>
              <a:rPr lang="es-MX" b="1" dirty="0"/>
              <a:t> </a:t>
            </a:r>
            <a:r>
              <a:rPr lang="es-MX" b="1" dirty="0" err="1"/>
              <a:t>morte</a:t>
            </a:r>
            <a:r>
              <a:rPr lang="es-MX" b="1" dirty="0"/>
              <a:t> </a:t>
            </a:r>
            <a:r>
              <a:rPr lang="es-MX" b="1" dirty="0" err="1"/>
              <a:t>aux</a:t>
            </a:r>
            <a:r>
              <a:rPr lang="es-MX" b="1" dirty="0"/>
              <a:t> </a:t>
            </a:r>
            <a:r>
              <a:rPr lang="es-MX" b="1" dirty="0" err="1"/>
              <a:t>cerises</a:t>
            </a:r>
            <a:r>
              <a:rPr lang="es-MX" b="1" dirty="0"/>
              <a:t>)</a:t>
            </a:r>
            <a:r>
              <a:rPr lang="es-MX" i="1" dirty="0"/>
              <a:t> </a:t>
            </a:r>
            <a:endParaRPr lang="es-MX" i="1" dirty="0" smtClean="0"/>
          </a:p>
          <a:p>
            <a:pPr marL="457200" indent="-457200">
              <a:buFont typeface="+mj-lt"/>
              <a:buAutoNum type="arabicPeriod"/>
            </a:pPr>
            <a:r>
              <a:rPr lang="es-MX" b="1" dirty="0" err="1" smtClean="0"/>
              <a:t>Three</a:t>
            </a:r>
            <a:r>
              <a:rPr lang="es-MX" b="1" dirty="0" smtClean="0"/>
              <a:t> </a:t>
            </a:r>
            <a:r>
              <a:rPr lang="es-MX" b="1" dirty="0" err="1" smtClean="0"/>
              <a:t>Musicians</a:t>
            </a:r>
            <a:r>
              <a:rPr lang="es-MX" b="1" dirty="0" smtClean="0"/>
              <a:t> (</a:t>
            </a:r>
            <a:r>
              <a:rPr lang="en-US" b="1" dirty="0" err="1"/>
              <a:t>Musiciens</a:t>
            </a:r>
            <a:r>
              <a:rPr lang="en-US" b="1" dirty="0"/>
              <a:t> aux masques</a:t>
            </a:r>
            <a:r>
              <a:rPr lang="es-MX" b="1" dirty="0" smtClean="0"/>
              <a:t>)</a:t>
            </a:r>
            <a:r>
              <a:rPr lang="es-MX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 smtClean="0"/>
              <a:t>El descubrimiento de América por Cristóbal Colón</a:t>
            </a:r>
            <a:r>
              <a:rPr lang="es-MX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b="1" dirty="0" smtClean="0"/>
              <a:t>L</a:t>
            </a:r>
            <a:r>
              <a:rPr lang="es-MX" b="1" dirty="0"/>
              <a:t>' </a:t>
            </a:r>
            <a:r>
              <a:rPr lang="es-MX" b="1" dirty="0" smtClean="0"/>
              <a:t>aficionado (Le torero)</a:t>
            </a:r>
            <a:endParaRPr lang="es-MX" b="1" dirty="0" smtClean="0"/>
          </a:p>
          <a:p>
            <a:pPr marL="457200" indent="-457200">
              <a:buFont typeface="+mj-lt"/>
              <a:buAutoNum type="arabicPeriod"/>
            </a:pPr>
            <a:r>
              <a:rPr lang="es-ES" b="1" dirty="0"/>
              <a:t>Guernica </a:t>
            </a:r>
            <a:endParaRPr lang="es-ES" b="1" dirty="0" smtClean="0"/>
          </a:p>
          <a:p>
            <a:pPr marL="457200" indent="-457200">
              <a:buFont typeface="+mj-lt"/>
              <a:buAutoNum type="arabicPeriod"/>
            </a:pPr>
            <a:r>
              <a:rPr lang="es-ES" b="1" dirty="0"/>
              <a:t>Autorretrato como Tehuana (Diego en mi pensamiento)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5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354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La persistencia de la memoria</a:t>
            </a:r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2050" name="Picture 2" descr="http://3.bp.blogspot.com/-OxctJ83SoX0/UfMMg5l9GwI/AAAAAAAAAVA/rdlk-dYiot8/s1600/5.Salvador+Dal%C3%AD,+La+persistencia+de+la+mem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0526"/>
            <a:ext cx="782319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96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C</a:t>
            </a:r>
            <a:r>
              <a:rPr lang="es-MX" b="1" dirty="0" err="1" smtClean="0"/>
              <a:t>isnes</a:t>
            </a:r>
            <a:r>
              <a:rPr lang="es-MX" b="1" dirty="0" smtClean="0"/>
              <a:t> que se reflejan como elefantes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3.bp.blogspot.com/-MzdNXGk13-U/UjVJ3k2KvII/AAAAAAAAukg/iZzVfJ-N6T8/s1600/blo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59788" cy="54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96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Autorretrato con trenza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Autorretrato con trenza, 194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4191000" cy="584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95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liveauctiongroup.net/i/5019/7497856_1m.jpg?v=8C9FB3E4ABE6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11" y="1142999"/>
            <a:ext cx="5867400" cy="58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/>
              <a:t>Still</a:t>
            </a:r>
            <a:r>
              <a:rPr lang="es-MX" b="1" dirty="0" smtClean="0"/>
              <a:t> </a:t>
            </a:r>
            <a:r>
              <a:rPr lang="es-MX" b="1" dirty="0" err="1" smtClean="0"/>
              <a:t>Life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Cherries</a:t>
            </a:r>
            <a:r>
              <a:rPr lang="es-MX" b="1" dirty="0" smtClean="0"/>
              <a:t> </a:t>
            </a:r>
            <a:br>
              <a:rPr lang="es-MX" b="1" dirty="0" smtClean="0"/>
            </a:br>
            <a:r>
              <a:rPr lang="es-MX" b="1" dirty="0" smtClean="0"/>
              <a:t>(</a:t>
            </a:r>
            <a:r>
              <a:rPr lang="es-MX" b="1" dirty="0" err="1" smtClean="0"/>
              <a:t>Nature</a:t>
            </a:r>
            <a:r>
              <a:rPr lang="es-MX" b="1" dirty="0" smtClean="0"/>
              <a:t> </a:t>
            </a:r>
            <a:r>
              <a:rPr lang="es-MX" b="1" dirty="0" err="1" smtClean="0"/>
              <a:t>morte</a:t>
            </a:r>
            <a:r>
              <a:rPr lang="es-MX" b="1" dirty="0" smtClean="0"/>
              <a:t> </a:t>
            </a:r>
            <a:r>
              <a:rPr lang="es-MX" b="1" dirty="0" err="1" smtClean="0"/>
              <a:t>aux</a:t>
            </a:r>
            <a:r>
              <a:rPr lang="es-MX" b="1" dirty="0" smtClean="0"/>
              <a:t> </a:t>
            </a:r>
            <a:r>
              <a:rPr lang="es-MX" b="1" dirty="0" err="1" smtClean="0"/>
              <a:t>cerises</a:t>
            </a:r>
            <a:r>
              <a:rPr lang="es-MX" b="1" dirty="0" smtClean="0"/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588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82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err="1" smtClean="0"/>
              <a:t>Three</a:t>
            </a:r>
            <a:r>
              <a:rPr lang="es-MX" b="1" dirty="0" smtClean="0"/>
              <a:t> </a:t>
            </a:r>
            <a:r>
              <a:rPr lang="es-MX" b="1" dirty="0" err="1" smtClean="0"/>
              <a:t>Musicians</a:t>
            </a:r>
            <a:r>
              <a:rPr lang="es-MX" b="1" dirty="0" smtClean="0"/>
              <a:t> </a:t>
            </a:r>
            <a:br>
              <a:rPr lang="es-MX" b="1" dirty="0" smtClean="0"/>
            </a:br>
            <a:r>
              <a:rPr lang="es-MX" b="1" dirty="0" smtClean="0"/>
              <a:t>(</a:t>
            </a:r>
            <a:r>
              <a:rPr lang="en-US" b="1" dirty="0" err="1" smtClean="0">
                <a:effectLst/>
              </a:rPr>
              <a:t>Musiciens</a:t>
            </a:r>
            <a:r>
              <a:rPr lang="en-US" b="1" dirty="0" smtClean="0">
                <a:effectLst/>
              </a:rPr>
              <a:t> aux masques</a:t>
            </a:r>
            <a:r>
              <a:rPr lang="es-MX" b="1" dirty="0" smtClean="0"/>
              <a:t>)</a:t>
            </a:r>
            <a:r>
              <a:rPr lang="es-MX" dirty="0" smtClean="0"/>
              <a:t> </a:t>
            </a:r>
            <a:br>
              <a:rPr lang="es-MX" dirty="0" smtClean="0"/>
            </a:br>
            <a:endParaRPr lang="en-US" dirty="0"/>
          </a:p>
        </p:txBody>
      </p:sp>
      <p:pic>
        <p:nvPicPr>
          <p:cNvPr id="7170" name="Picture 2" descr="Three Musicians, 1921 by Pablo Picasso">
            <a:hlinkClick r:id="rId3" tooltip="Three Musicians, 1921 by Pablo Picass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211080"/>
            <a:ext cx="6248400" cy="56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41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" y="19594"/>
            <a:ext cx="3953691" cy="6735762"/>
          </a:xfrm>
        </p:spPr>
        <p:txBody>
          <a:bodyPr/>
          <a:lstStyle/>
          <a:p>
            <a:r>
              <a:rPr lang="es-MX" b="1" dirty="0" smtClean="0"/>
              <a:t>El descubrimiento de América por Cristóbal Colón</a:t>
            </a:r>
            <a:r>
              <a:rPr lang="es-MX" dirty="0" smtClean="0"/>
              <a:t> </a:t>
            </a:r>
            <a:br>
              <a:rPr lang="es-MX" dirty="0" smtClean="0"/>
            </a:br>
            <a:endParaRPr lang="en-US" dirty="0"/>
          </a:p>
        </p:txBody>
      </p:sp>
      <p:pic>
        <p:nvPicPr>
          <p:cNvPr id="3074" name="Picture 2" descr="http://3.bp.blogspot.com/-B13tow_UUlI/UkkKIDQL6aI/AAAAAAAAvCI/sq_9EQVIvdg/s1600/21b-Dali_DreamofChristopherColumbus1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48" y="8708"/>
            <a:ext cx="4929051" cy="68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95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L' aficionado (Le Torero)</a:t>
            </a:r>
            <a:endParaRPr lang="en-US" dirty="0"/>
          </a:p>
        </p:txBody>
      </p:sp>
      <p:pic>
        <p:nvPicPr>
          <p:cNvPr id="8194" name="Picture 2" descr="The aficionado (The torero) - Pablo Picasso">
            <a:hlinkClick r:id="rId3" tooltip="The aficionado (The torero) - Pablo Picass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16733"/>
            <a:ext cx="3657600" cy="61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58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Guernica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s://lh6.googleusercontent.com/-TQpTQwAM_WM/TYjys6ySLXI/AAAAAAAAAMY/uk1gajnYC54/s640/guernica-de-picass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85" y="1752600"/>
            <a:ext cx="927278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3540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114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Frida y Diego Rivera</vt:lpstr>
      <vt:lpstr>La persistencia de la memoria </vt:lpstr>
      <vt:lpstr>Cisnes que se reflejan como elefantes </vt:lpstr>
      <vt:lpstr>Autorretrato con trenza </vt:lpstr>
      <vt:lpstr>Still Life with Cherries  (Nature morte aux cerises)</vt:lpstr>
      <vt:lpstr>Three Musicians  (Musiciens aux masques)  </vt:lpstr>
      <vt:lpstr>El descubrimiento de América por Cristóbal Colón  </vt:lpstr>
      <vt:lpstr>L' aficionado (Le Torero)</vt:lpstr>
      <vt:lpstr>Guernica </vt:lpstr>
      <vt:lpstr>Autorretrato como Tehuana  (Diego en mi pensamiento) </vt:lpstr>
      <vt:lpstr>Las pinturas que me gustaron más fueron:  ___________ &amp; ___________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 y Diego Rivera</dc:title>
  <dc:creator>Windows User</dc:creator>
  <cp:lastModifiedBy>Windows User</cp:lastModifiedBy>
  <cp:revision>5</cp:revision>
  <dcterms:created xsi:type="dcterms:W3CDTF">2014-04-24T15:13:52Z</dcterms:created>
  <dcterms:modified xsi:type="dcterms:W3CDTF">2014-04-24T15:42:43Z</dcterms:modified>
</cp:coreProperties>
</file>