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1.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notesSlides/notesSlide2.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3.xml" ContentType="application/vnd.openxmlformats-officedocument.presentationml.notesSlide+xml"/>
  <Override PartName="/ppt/tags/tag12.xml" ContentType="application/vnd.openxmlformats-officedocument.presentationml.tags+xml"/>
  <Override PartName="/ppt/notesSlides/notesSlide4.xml" ContentType="application/vnd.openxmlformats-officedocument.presentationml.notesSlide+xml"/>
  <Override PartName="/ppt/tags/tag13.xml" ContentType="application/vnd.openxmlformats-officedocument.presentationml.tags+xml"/>
  <Override PartName="/ppt/notesSlides/notesSlide5.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notesSlides/notesSlide6.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 id="2147483804" r:id="rId2"/>
  </p:sldMasterIdLst>
  <p:notesMasterIdLst>
    <p:notesMasterId r:id="rId21"/>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3" d="100"/>
          <a:sy n="73" d="100"/>
        </p:scale>
        <p:origin x="-1074"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52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83661D1-FBE4-4EA1-AFA0-381F2337344A}" type="datetimeFigureOut">
              <a:rPr lang="en-US" smtClean="0"/>
              <a:t>2/14/2014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54DCF4D-4AFF-4F26-8DB4-BBA33226FC04}" type="slidenum">
              <a:rPr lang="en-US" smtClean="0"/>
              <a:t>‹#›</a:t>
            </a:fld>
            <a:endParaRPr lang="en-US"/>
          </a:p>
        </p:txBody>
      </p:sp>
    </p:spTree>
    <p:extLst>
      <p:ext uri="{BB962C8B-B14F-4D97-AF65-F5344CB8AC3E}">
        <p14:creationId xmlns:p14="http://schemas.microsoft.com/office/powerpoint/2010/main" val="25256281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4DCF4D-4AFF-4F26-8DB4-BBA33226FC04}"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31254572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4DCF4D-4AFF-4F26-8DB4-BBA33226FC04}"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10437835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http://www.youtube.com/watch?v=JEOoHApBJgo</a:t>
            </a:r>
            <a:endParaRPr lang="en-US" dirty="0"/>
          </a:p>
        </p:txBody>
      </p:sp>
      <p:sp>
        <p:nvSpPr>
          <p:cNvPr id="4" name="Slide Number Placeholder 3"/>
          <p:cNvSpPr>
            <a:spLocks noGrp="1"/>
          </p:cNvSpPr>
          <p:nvPr>
            <p:ph type="sldNum" sz="quarter" idx="10"/>
          </p:nvPr>
        </p:nvSpPr>
        <p:spPr/>
        <p:txBody>
          <a:bodyPr/>
          <a:lstStyle/>
          <a:p>
            <a:fld id="{B6480998-0B42-46D8-ADAD-600167177D80}"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14028197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http://www.youtube.com/watch?v=z96yX_yQUF0</a:t>
            </a:r>
            <a:endParaRPr lang="en-US" dirty="0"/>
          </a:p>
        </p:txBody>
      </p:sp>
      <p:sp>
        <p:nvSpPr>
          <p:cNvPr id="4" name="Slide Number Placeholder 3"/>
          <p:cNvSpPr>
            <a:spLocks noGrp="1"/>
          </p:cNvSpPr>
          <p:nvPr>
            <p:ph type="sldNum" sz="quarter" idx="10"/>
          </p:nvPr>
        </p:nvSpPr>
        <p:spPr/>
        <p:txBody>
          <a:bodyPr/>
          <a:lstStyle/>
          <a:p>
            <a:fld id="{354DCF4D-4AFF-4F26-8DB4-BBA33226FC04}"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24872176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480998-0B42-46D8-ADAD-600167177D80}"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37132908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Additional</a:t>
            </a:r>
            <a:r>
              <a:rPr lang="en-US" baseline="0" dirty="0" smtClean="0"/>
              <a:t> Activities if needed</a:t>
            </a:r>
            <a:endParaRPr lang="en-US" dirty="0"/>
          </a:p>
        </p:txBody>
      </p:sp>
      <p:sp>
        <p:nvSpPr>
          <p:cNvPr id="4" name="Slide Number Placeholder 3"/>
          <p:cNvSpPr>
            <a:spLocks noGrp="1"/>
          </p:cNvSpPr>
          <p:nvPr>
            <p:ph type="sldNum" sz="quarter" idx="10"/>
          </p:nvPr>
        </p:nvSpPr>
        <p:spPr/>
        <p:txBody>
          <a:bodyPr/>
          <a:lstStyle/>
          <a:p>
            <a:fld id="{B6480998-0B42-46D8-ADAD-600167177D80}"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8956574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4250931C-BA02-49F1-9231-AB3BA3E48B62}" type="datetimeFigureOut">
              <a:rPr lang="en-US" smtClean="0"/>
              <a:pPr/>
              <a:t>2/14/2014</a:t>
            </a:fld>
            <a:endParaRPr lang="en-US"/>
          </a:p>
        </p:txBody>
      </p:sp>
      <p:sp>
        <p:nvSpPr>
          <p:cNvPr id="8" name="Slide Number Placeholder 7"/>
          <p:cNvSpPr>
            <a:spLocks noGrp="1"/>
          </p:cNvSpPr>
          <p:nvPr>
            <p:ph type="sldNum" sz="quarter" idx="11"/>
          </p:nvPr>
        </p:nvSpPr>
        <p:spPr/>
        <p:txBody>
          <a:bodyPr/>
          <a:lstStyle/>
          <a:p>
            <a:fld id="{74E01E85-A6A3-488B-BC4A-17E32FE43D7D}" type="slidenum">
              <a:rPr lang="en-US" smtClean="0"/>
              <a:pPr/>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250931C-BA02-49F1-9231-AB3BA3E48B62}" type="datetimeFigureOut">
              <a:rPr lang="en-US" smtClean="0"/>
              <a:pPr/>
              <a:t>2/14/2014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E01E85-A6A3-488B-BC4A-17E32FE43D7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250931C-BA02-49F1-9231-AB3BA3E48B62}" type="datetimeFigureOut">
              <a:rPr lang="en-US" smtClean="0"/>
              <a:pPr/>
              <a:t>2/14/2014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E01E85-A6A3-488B-BC4A-17E32FE43D7D}"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n-US" smtClean="0"/>
              <a:t>Click to edit Master title style</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7D19EEB-8F4D-4FE5-AB1F-B1794CEED518}" type="datetimeFigureOut">
              <a:rPr lang="en-US" smtClean="0"/>
              <a:pPr/>
              <a:t>2/14/2014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3F38D8-DCAB-4AF0-9B5D-FB9614E6C059}" type="slidenum">
              <a:rPr lang="en-US" smtClean="0"/>
              <a:pPr/>
              <a:t>‹#›</a:t>
            </a:fld>
            <a:endParaRPr lang="en-US"/>
          </a:p>
        </p:txBody>
      </p:sp>
    </p:spTree>
    <p:extLst>
      <p:ext uri="{BB962C8B-B14F-4D97-AF65-F5344CB8AC3E}">
        <p14:creationId xmlns:p14="http://schemas.microsoft.com/office/powerpoint/2010/main" val="23217575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7D19EEB-8F4D-4FE5-AB1F-B1794CEED518}" type="datetimeFigureOut">
              <a:rPr lang="en-US" smtClean="0"/>
              <a:pPr/>
              <a:t>2/14/2014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3F38D8-DCAB-4AF0-9B5D-FB9614E6C059}" type="slidenum">
              <a:rPr lang="en-US" smtClean="0"/>
              <a:pPr/>
              <a:t>‹#›</a:t>
            </a:fld>
            <a:endParaRPr lang="en-US"/>
          </a:p>
        </p:txBody>
      </p:sp>
    </p:spTree>
    <p:extLst>
      <p:ext uri="{BB962C8B-B14F-4D97-AF65-F5344CB8AC3E}">
        <p14:creationId xmlns:p14="http://schemas.microsoft.com/office/powerpoint/2010/main" val="11672732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text styles</a:t>
            </a:r>
          </a:p>
        </p:txBody>
      </p:sp>
      <p:sp>
        <p:nvSpPr>
          <p:cNvPr id="4" name="Date Placeholder 3"/>
          <p:cNvSpPr>
            <a:spLocks noGrp="1"/>
          </p:cNvSpPr>
          <p:nvPr>
            <p:ph type="dt" sz="half" idx="10"/>
          </p:nvPr>
        </p:nvSpPr>
        <p:spPr/>
        <p:txBody>
          <a:bodyPr/>
          <a:lstStyle/>
          <a:p>
            <a:fld id="{B7D19EEB-8F4D-4FE5-AB1F-B1794CEED518}" type="datetimeFigureOut">
              <a:rPr lang="en-US" smtClean="0"/>
              <a:pPr/>
              <a:t>2/14/2014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3F38D8-DCAB-4AF0-9B5D-FB9614E6C059}" type="slidenum">
              <a:rPr lang="en-US" smtClean="0"/>
              <a:pPr/>
              <a:t>‹#›</a:t>
            </a:fld>
            <a:endParaRPr lang="en-US"/>
          </a:p>
        </p:txBody>
      </p:sp>
    </p:spTree>
    <p:extLst>
      <p:ext uri="{BB962C8B-B14F-4D97-AF65-F5344CB8AC3E}">
        <p14:creationId xmlns:p14="http://schemas.microsoft.com/office/powerpoint/2010/main" val="3934012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7D19EEB-8F4D-4FE5-AB1F-B1794CEED518}" type="datetimeFigureOut">
              <a:rPr lang="en-US" smtClean="0"/>
              <a:pPr/>
              <a:t>2/14/2014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3F38D8-DCAB-4AF0-9B5D-FB9614E6C059}" type="slidenum">
              <a:rPr lang="en-US" smtClean="0"/>
              <a:pPr/>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8261751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7D19EEB-8F4D-4FE5-AB1F-B1794CEED518}" type="datetimeFigureOut">
              <a:rPr lang="en-US" smtClean="0"/>
              <a:pPr/>
              <a:t>2/14/2014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33F38D8-DCAB-4AF0-9B5D-FB9614E6C059}" type="slidenum">
              <a:rPr lang="en-US" smtClean="0"/>
              <a:pPr/>
              <a:t>‹#›</a:t>
            </a:fld>
            <a:endParaRPr lang="en-US"/>
          </a:p>
        </p:txBody>
      </p:sp>
    </p:spTree>
    <p:extLst>
      <p:ext uri="{BB962C8B-B14F-4D97-AF65-F5344CB8AC3E}">
        <p14:creationId xmlns:p14="http://schemas.microsoft.com/office/powerpoint/2010/main" val="36063952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7D19EEB-8F4D-4FE5-AB1F-B1794CEED518}" type="datetimeFigureOut">
              <a:rPr lang="en-US" smtClean="0"/>
              <a:pPr/>
              <a:t>2/14/2014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33F38D8-DCAB-4AF0-9B5D-FB9614E6C059}" type="slidenum">
              <a:rPr lang="en-US" smtClean="0"/>
              <a:pPr/>
              <a:t>‹#›</a:t>
            </a:fld>
            <a:endParaRPr lang="en-US"/>
          </a:p>
        </p:txBody>
      </p:sp>
    </p:spTree>
    <p:extLst>
      <p:ext uri="{BB962C8B-B14F-4D97-AF65-F5344CB8AC3E}">
        <p14:creationId xmlns:p14="http://schemas.microsoft.com/office/powerpoint/2010/main" val="11081684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D19EEB-8F4D-4FE5-AB1F-B1794CEED518}" type="datetimeFigureOut">
              <a:rPr lang="en-US" smtClean="0"/>
              <a:pPr/>
              <a:t>2/14/2014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33F38D8-DCAB-4AF0-9B5D-FB9614E6C059}" type="slidenum">
              <a:rPr lang="en-US" smtClean="0"/>
              <a:pPr/>
              <a:t>‹#›</a:t>
            </a:fld>
            <a:endParaRPr lang="en-US"/>
          </a:p>
        </p:txBody>
      </p:sp>
    </p:spTree>
    <p:extLst>
      <p:ext uri="{BB962C8B-B14F-4D97-AF65-F5344CB8AC3E}">
        <p14:creationId xmlns:p14="http://schemas.microsoft.com/office/powerpoint/2010/main" val="30796823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smtClean="0"/>
              <a:t>Click to edit Master text styles</a:t>
            </a:r>
          </a:p>
        </p:txBody>
      </p:sp>
      <p:sp>
        <p:nvSpPr>
          <p:cNvPr id="5" name="Date Placeholder 4"/>
          <p:cNvSpPr>
            <a:spLocks noGrp="1"/>
          </p:cNvSpPr>
          <p:nvPr>
            <p:ph type="dt" sz="half" idx="10"/>
          </p:nvPr>
        </p:nvSpPr>
        <p:spPr/>
        <p:txBody>
          <a:bodyPr/>
          <a:lstStyle/>
          <a:p>
            <a:fld id="{B7D19EEB-8F4D-4FE5-AB1F-B1794CEED518}" type="datetimeFigureOut">
              <a:rPr lang="en-US" smtClean="0"/>
              <a:pPr/>
              <a:t>2/14/2014</a:t>
            </a:fld>
            <a:endParaRPr lang="en-US"/>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a:solidFill>
                <a:srgbClr val="37C5F8"/>
              </a:solidFill>
            </a:endParaRPr>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433F38D8-DCAB-4AF0-9B5D-FB9614E6C059}" type="slidenum">
              <a:rPr lang="en-US" smtClean="0">
                <a:solidFill>
                  <a:srgbClr val="37C5F8"/>
                </a:solidFill>
              </a:rPr>
              <a:pPr/>
              <a:t>‹#›</a:t>
            </a:fld>
            <a:endParaRPr lang="en-US">
              <a:solidFill>
                <a:srgbClr val="37C5F8"/>
              </a:solidFill>
            </a:endParaRPr>
          </a:p>
        </p:txBody>
      </p:sp>
    </p:spTree>
    <p:extLst>
      <p:ext uri="{BB962C8B-B14F-4D97-AF65-F5344CB8AC3E}">
        <p14:creationId xmlns:p14="http://schemas.microsoft.com/office/powerpoint/2010/main" val="14027008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4250931C-BA02-49F1-9231-AB3BA3E48B62}" type="datetimeFigureOut">
              <a:rPr lang="en-US" smtClean="0"/>
              <a:pPr/>
              <a:t>2/14/2014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E01E85-A6A3-488B-BC4A-17E32FE43D7D}"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smtClean="0"/>
              <a:t>Click icon to add picture</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7D19EEB-8F4D-4FE5-AB1F-B1794CEED518}" type="datetimeFigureOut">
              <a:rPr lang="en-US" smtClean="0"/>
              <a:pPr/>
              <a:t>2/14/2014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3F38D8-DCAB-4AF0-9B5D-FB9614E6C059}" type="slidenum">
              <a:rPr lang="en-US" smtClean="0"/>
              <a:pPr/>
              <a:t>‹#›</a:t>
            </a:fld>
            <a:endParaRPr lang="en-US"/>
          </a:p>
        </p:txBody>
      </p:sp>
    </p:spTree>
    <p:extLst>
      <p:ext uri="{BB962C8B-B14F-4D97-AF65-F5344CB8AC3E}">
        <p14:creationId xmlns:p14="http://schemas.microsoft.com/office/powerpoint/2010/main" val="24523344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7D19EEB-8F4D-4FE5-AB1F-B1794CEED518}" type="datetimeFigureOut">
              <a:rPr lang="en-US" smtClean="0"/>
              <a:pPr/>
              <a:t>2/14/2014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3F38D8-DCAB-4AF0-9B5D-FB9614E6C059}" type="slidenum">
              <a:rPr lang="en-US" smtClean="0"/>
              <a:pPr/>
              <a:t>‹#›</a:t>
            </a:fld>
            <a:endParaRPr lang="en-US"/>
          </a:p>
        </p:txBody>
      </p:sp>
    </p:spTree>
    <p:extLst>
      <p:ext uri="{BB962C8B-B14F-4D97-AF65-F5344CB8AC3E}">
        <p14:creationId xmlns:p14="http://schemas.microsoft.com/office/powerpoint/2010/main" val="20048752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7D19EEB-8F4D-4FE5-AB1F-B1794CEED518}" type="datetimeFigureOut">
              <a:rPr lang="en-US" smtClean="0"/>
              <a:pPr/>
              <a:t>2/14/2014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3F38D8-DCAB-4AF0-9B5D-FB9614E6C059}" type="slidenum">
              <a:rPr lang="en-US" smtClean="0"/>
              <a:pPr/>
              <a:t>‹#›</a:t>
            </a:fld>
            <a:endParaRPr lang="en-US"/>
          </a:p>
        </p:txBody>
      </p:sp>
    </p:spTree>
    <p:extLst>
      <p:ext uri="{BB962C8B-B14F-4D97-AF65-F5344CB8AC3E}">
        <p14:creationId xmlns:p14="http://schemas.microsoft.com/office/powerpoint/2010/main" val="24137008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250931C-BA02-49F1-9231-AB3BA3E48B62}" type="datetimeFigureOut">
              <a:rPr lang="en-US" smtClean="0"/>
              <a:pPr/>
              <a:t>2/14/2014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E01E85-A6A3-488B-BC4A-17E32FE43D7D}" type="slidenum">
              <a:rPr lang="en-US" smtClean="0"/>
              <a:pPr/>
              <a:t>‹#›</a:t>
            </a:fld>
            <a:endParaRPr lang="en-US"/>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4250931C-BA02-49F1-9231-AB3BA3E48B62}" type="datetimeFigureOut">
              <a:rPr lang="en-US" smtClean="0"/>
              <a:pPr/>
              <a:t>2/14/2014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E01E85-A6A3-488B-BC4A-17E32FE43D7D}" type="slidenum">
              <a:rPr lang="en-US" smtClean="0"/>
              <a:pPr/>
              <a:t>‹#›</a:t>
            </a:fld>
            <a:endParaRPr lang="en-US"/>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4250931C-BA02-49F1-9231-AB3BA3E48B62}" type="datetimeFigureOut">
              <a:rPr lang="en-US" smtClean="0"/>
              <a:pPr/>
              <a:t>2/14/2014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4E01E85-A6A3-488B-BC4A-17E32FE43D7D}" type="slidenum">
              <a:rPr lang="en-US" smtClean="0"/>
              <a:pPr/>
              <a:t>‹#›</a:t>
            </a:fld>
            <a:endParaRPr lang="en-US"/>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250931C-BA02-49F1-9231-AB3BA3E48B62}" type="datetimeFigureOut">
              <a:rPr lang="en-US" smtClean="0"/>
              <a:pPr/>
              <a:t>2/14/2014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4E01E85-A6A3-488B-BC4A-17E32FE43D7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50931C-BA02-49F1-9231-AB3BA3E48B62}" type="datetimeFigureOut">
              <a:rPr lang="en-US" smtClean="0"/>
              <a:pPr/>
              <a:t>2/14/2014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4E01E85-A6A3-488B-BC4A-17E32FE43D7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50931C-BA02-49F1-9231-AB3BA3E48B62}" type="datetimeFigureOut">
              <a:rPr lang="en-US" smtClean="0"/>
              <a:pPr/>
              <a:t>2/14/2014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E01E85-A6A3-488B-BC4A-17E32FE43D7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50931C-BA02-49F1-9231-AB3BA3E48B62}" type="datetimeFigureOut">
              <a:rPr lang="en-US" smtClean="0"/>
              <a:pPr/>
              <a:t>2/14/2014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E01E85-A6A3-488B-BC4A-17E32FE43D7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4250931C-BA02-49F1-9231-AB3BA3E48B62}" type="datetimeFigureOut">
              <a:rPr lang="en-US" smtClean="0">
                <a:solidFill>
                  <a:prstClr val="black">
                    <a:tint val="75000"/>
                  </a:prstClr>
                </a:solidFill>
              </a:rPr>
              <a:pPr/>
              <a:t>2/14/2014</a:t>
            </a:fld>
            <a:endParaRPr lang="en-US">
              <a:solidFill>
                <a:prstClr val="black">
                  <a:tint val="75000"/>
                </a:prstClr>
              </a:solidFill>
            </a:endParaRPr>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74E01E85-A6A3-488B-BC4A-17E32FE43D7D}" type="slidenum">
              <a:rPr lang="en-US" smtClean="0">
                <a:solidFill>
                  <a:prstClr val="black">
                    <a:tint val="75000"/>
                  </a:prstClr>
                </a:solidFill>
              </a:rPr>
              <a:pPr/>
              <a:t>‹#›</a:t>
            </a:fld>
            <a:endParaRPr lang="en-US">
              <a:solidFill>
                <a:prstClr val="black">
                  <a:tint val="75000"/>
                </a:prstClr>
              </a:solidFill>
            </a:endParaRPr>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B7D19EEB-8F4D-4FE5-AB1F-B1794CEED518}" type="datetimeFigureOut">
              <a:rPr lang="en-US" smtClean="0"/>
              <a:pPr/>
              <a:t>2/14/2014</a:t>
            </a:fld>
            <a:endParaRPr lang="en-US"/>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n-US"/>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433F38D8-DCAB-4AF0-9B5D-FB9614E6C059}" type="slidenum">
              <a:rPr lang="en-US" smtClean="0"/>
              <a:pPr/>
              <a:t>‹#›</a:t>
            </a:fld>
            <a:endParaRPr lang="en-US"/>
          </a:p>
        </p:txBody>
      </p:sp>
    </p:spTree>
    <p:extLst>
      <p:ext uri="{BB962C8B-B14F-4D97-AF65-F5344CB8AC3E}">
        <p14:creationId xmlns:p14="http://schemas.microsoft.com/office/powerpoint/2010/main" val="2229148942"/>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Layout" Target="../slideLayouts/slideLayout16.xml"/><Relationship Id="rId1" Type="http://schemas.openxmlformats.org/officeDocument/2006/relationships/tags" Target="../tags/tag10.xml"/><Relationship Id="rId5" Type="http://schemas.openxmlformats.org/officeDocument/2006/relationships/image" Target="../media/image20.jpeg"/><Relationship Id="rId4" Type="http://schemas.openxmlformats.org/officeDocument/2006/relationships/image" Target="../media/image19.gif"/></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3.xml"/><Relationship Id="rId1" Type="http://schemas.openxmlformats.org/officeDocument/2006/relationships/tags" Target="../tags/tag11.xml"/><Relationship Id="rId5" Type="http://schemas.openxmlformats.org/officeDocument/2006/relationships/image" Target="../media/image22.png"/><Relationship Id="rId4" Type="http://schemas.openxmlformats.org/officeDocument/2006/relationships/image" Target="../media/image21.wmf"/></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4.xml"/><Relationship Id="rId1" Type="http://schemas.openxmlformats.org/officeDocument/2006/relationships/tags" Target="../tags/tag12.xml"/><Relationship Id="rId5" Type="http://schemas.openxmlformats.org/officeDocument/2006/relationships/hyperlink" Target="http://www.youtube.com/watch?v=XQr8oQISx1Q" TargetMode="External"/><Relationship Id="rId4" Type="http://schemas.openxmlformats.org/officeDocument/2006/relationships/hyperlink" Target="http://www.youtube.com/watch?v=z96yX_yQUF0" TargetMode="Externa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3.xml"/><Relationship Id="rId1" Type="http://schemas.openxmlformats.org/officeDocument/2006/relationships/tags" Target="../tags/tag13.xml"/><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14.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3.xml"/><Relationship Id="rId1" Type="http://schemas.openxmlformats.org/officeDocument/2006/relationships/tags" Target="../tags/tag15.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16.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17.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18.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2.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3.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16.xml"/><Relationship Id="rId1" Type="http://schemas.openxmlformats.org/officeDocument/2006/relationships/tags" Target="../tags/tag4.xml"/><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16.xml"/><Relationship Id="rId1" Type="http://schemas.openxmlformats.org/officeDocument/2006/relationships/tags" Target="../tags/tag5.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6.xml"/><Relationship Id="rId1" Type="http://schemas.openxmlformats.org/officeDocument/2006/relationships/tags" Target="../tags/tag6.xml"/><Relationship Id="rId6" Type="http://schemas.openxmlformats.org/officeDocument/2006/relationships/image" Target="../media/image10.jpeg"/><Relationship Id="rId5" Type="http://schemas.openxmlformats.org/officeDocument/2006/relationships/hyperlink" Target="http://wallsbot.com/wp-content/uploads/2013/11/Call-Of-Duty-4-HD-Screenshot.jpeg" TargetMode="Externa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16.xml"/><Relationship Id="rId1" Type="http://schemas.openxmlformats.org/officeDocument/2006/relationships/tags" Target="../tags/tag7.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6.xml"/><Relationship Id="rId1" Type="http://schemas.openxmlformats.org/officeDocument/2006/relationships/tags" Target="../tags/tag8.xml"/><Relationship Id="rId5" Type="http://schemas.openxmlformats.org/officeDocument/2006/relationships/image" Target="../media/image14.jpeg"/><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16.xml"/><Relationship Id="rId1" Type="http://schemas.openxmlformats.org/officeDocument/2006/relationships/tags" Target="../tags/tag9.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hyperlink" Target="http://www.freedomscope.com/History/stokes_early.ht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200" dirty="0" err="1" smtClean="0"/>
              <a:t>Levántate</a:t>
            </a:r>
            <a:r>
              <a:rPr lang="en-US" sz="3200" dirty="0" smtClean="0"/>
              <a:t> – Mano Arriba – </a:t>
            </a:r>
            <a:r>
              <a:rPr lang="en-US" sz="3200" dirty="0" err="1" smtClean="0"/>
              <a:t>Empareja</a:t>
            </a:r>
            <a:r>
              <a:rPr lang="en-US" sz="3200" dirty="0" smtClean="0"/>
              <a:t/>
            </a:r>
            <a:br>
              <a:rPr lang="en-US" sz="3200" dirty="0" smtClean="0"/>
            </a:br>
            <a:r>
              <a:rPr lang="en-US" sz="3200" dirty="0" smtClean="0"/>
              <a:t>(Stand Up – Hand Up – Pair Up)</a:t>
            </a:r>
            <a:endParaRPr lang="en-US" sz="3200" dirty="0"/>
          </a:p>
        </p:txBody>
      </p:sp>
      <p:sp>
        <p:nvSpPr>
          <p:cNvPr id="3" name="Content Placeholder 2"/>
          <p:cNvSpPr>
            <a:spLocks noGrp="1"/>
          </p:cNvSpPr>
          <p:nvPr>
            <p:ph idx="1"/>
          </p:nvPr>
        </p:nvSpPr>
        <p:spPr>
          <a:xfrm>
            <a:off x="838200" y="1524000"/>
            <a:ext cx="7520940" cy="3579849"/>
          </a:xfrm>
        </p:spPr>
        <p:txBody>
          <a:bodyPr>
            <a:normAutofit lnSpcReduction="10000"/>
          </a:bodyPr>
          <a:lstStyle/>
          <a:p>
            <a:r>
              <a:rPr lang="en-US" sz="3600" dirty="0" smtClean="0"/>
              <a:t>Stand up and put your hand up until you get paired up with someone. </a:t>
            </a:r>
          </a:p>
          <a:p>
            <a:r>
              <a:rPr lang="en-US" sz="3600" dirty="0" smtClean="0"/>
              <a:t>Put hand down once you have found someone. </a:t>
            </a:r>
          </a:p>
          <a:p>
            <a:r>
              <a:rPr lang="en-US" sz="3600" dirty="0" smtClean="0"/>
              <a:t>Once paired up, you will take turns answering the question.</a:t>
            </a:r>
            <a:endParaRPr lang="en-US" sz="3600" dirty="0"/>
          </a:p>
        </p:txBody>
      </p:sp>
    </p:spTree>
    <p:custDataLst>
      <p:tags r:id="rId1"/>
    </p:custDataLst>
    <p:extLst>
      <p:ext uri="{BB962C8B-B14F-4D97-AF65-F5344CB8AC3E}">
        <p14:creationId xmlns:p14="http://schemas.microsoft.com/office/powerpoint/2010/main" val="28994667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http://www.photo-dictionary.com/photofiles/list/9214/13682glass_syring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95400" y="2971800"/>
            <a:ext cx="3581400" cy="237531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381000"/>
            <a:ext cx="8229600" cy="1600200"/>
          </a:xfrm>
        </p:spPr>
        <p:txBody>
          <a:bodyPr/>
          <a:lstStyle/>
          <a:p>
            <a:r>
              <a:rPr lang="en-US" b="1" dirty="0" smtClean="0">
                <a:effectLst/>
              </a:rPr>
              <a:t>Las </a:t>
            </a:r>
            <a:r>
              <a:rPr lang="en-US" b="1" dirty="0" err="1" smtClean="0">
                <a:effectLst/>
              </a:rPr>
              <a:t>jeringas</a:t>
            </a:r>
            <a:endParaRPr lang="en-US" dirty="0"/>
          </a:p>
        </p:txBody>
      </p:sp>
      <p:sp>
        <p:nvSpPr>
          <p:cNvPr id="3" name="Text Placeholder 2"/>
          <p:cNvSpPr>
            <a:spLocks noGrp="1"/>
          </p:cNvSpPr>
          <p:nvPr>
            <p:ph type="body" idx="1"/>
          </p:nvPr>
        </p:nvSpPr>
        <p:spPr>
          <a:xfrm>
            <a:off x="457200" y="1066800"/>
            <a:ext cx="4040188" cy="609600"/>
          </a:xfrm>
        </p:spPr>
        <p:txBody>
          <a:bodyPr/>
          <a:lstStyle/>
          <a:p>
            <a:r>
              <a:rPr lang="en-US" dirty="0" smtClean="0"/>
              <a:t>Antes</a:t>
            </a:r>
            <a:endParaRPr lang="en-US" dirty="0"/>
          </a:p>
        </p:txBody>
      </p:sp>
      <p:sp>
        <p:nvSpPr>
          <p:cNvPr id="4" name="Text Placeholder 3"/>
          <p:cNvSpPr>
            <a:spLocks noGrp="1"/>
          </p:cNvSpPr>
          <p:nvPr>
            <p:ph type="body" sz="quarter" idx="3"/>
          </p:nvPr>
        </p:nvSpPr>
        <p:spPr>
          <a:xfrm>
            <a:off x="4648200" y="1219200"/>
            <a:ext cx="4041775" cy="609600"/>
          </a:xfrm>
        </p:spPr>
        <p:txBody>
          <a:bodyPr/>
          <a:lstStyle/>
          <a:p>
            <a:r>
              <a:rPr lang="en-US" dirty="0" err="1" smtClean="0"/>
              <a:t>Ahora</a:t>
            </a:r>
            <a:endParaRPr lang="en-US" dirty="0"/>
          </a:p>
        </p:txBody>
      </p:sp>
      <p:sp>
        <p:nvSpPr>
          <p:cNvPr id="5" name="Content Placeholder 4"/>
          <p:cNvSpPr>
            <a:spLocks noGrp="1"/>
          </p:cNvSpPr>
          <p:nvPr>
            <p:ph sz="quarter" idx="4294967295"/>
          </p:nvPr>
        </p:nvSpPr>
        <p:spPr>
          <a:xfrm>
            <a:off x="152400" y="5086350"/>
            <a:ext cx="4572000" cy="1573530"/>
          </a:xfrm>
          <a:prstGeom prst="rect">
            <a:avLst/>
          </a:prstGeom>
        </p:spPr>
        <p:txBody>
          <a:bodyPr>
            <a:normAutofit fontScale="92500"/>
          </a:bodyPr>
          <a:lstStyle/>
          <a:p>
            <a:r>
              <a:rPr lang="es-MX" dirty="0" smtClean="0"/>
              <a:t>La forma más antigua de la jeringa es de 1670,  las jeringas hipodérmicas fueron las primeras en utilizar agujas que podían penetrar la piel.  Su invención en 1853 revolucionó la administración medica and rápidamente fue seguida con la introducción de las jeringas de vidrio en 1866.</a:t>
            </a:r>
            <a:endParaRPr lang="en-US" dirty="0" smtClean="0"/>
          </a:p>
          <a:p>
            <a:endParaRPr lang="en-US" dirty="0"/>
          </a:p>
        </p:txBody>
      </p:sp>
      <p:sp>
        <p:nvSpPr>
          <p:cNvPr id="6" name="Content Placeholder 5"/>
          <p:cNvSpPr>
            <a:spLocks noGrp="1"/>
          </p:cNvSpPr>
          <p:nvPr>
            <p:ph sz="quarter" idx="4294967295"/>
          </p:nvPr>
        </p:nvSpPr>
        <p:spPr>
          <a:xfrm>
            <a:off x="4812139" y="5117959"/>
            <a:ext cx="4041648" cy="1401635"/>
          </a:xfrm>
          <a:prstGeom prst="rect">
            <a:avLst/>
          </a:prstGeom>
        </p:spPr>
        <p:txBody>
          <a:bodyPr>
            <a:normAutofit/>
          </a:bodyPr>
          <a:lstStyle/>
          <a:p>
            <a:pPr marL="0" indent="0" algn="ctr">
              <a:buNone/>
            </a:pPr>
            <a:r>
              <a:rPr lang="en-US" sz="2000" dirty="0" smtClean="0">
                <a:latin typeface="+mn-lt"/>
              </a:rPr>
              <a:t>La </a:t>
            </a:r>
            <a:r>
              <a:rPr lang="en-US" sz="2000" dirty="0" err="1" smtClean="0">
                <a:latin typeface="+mn-lt"/>
              </a:rPr>
              <a:t>invención</a:t>
            </a:r>
            <a:r>
              <a:rPr lang="en-US" sz="2000" dirty="0" smtClean="0">
                <a:latin typeface="+mn-lt"/>
              </a:rPr>
              <a:t> </a:t>
            </a:r>
            <a:r>
              <a:rPr lang="en-US" sz="2000" dirty="0" err="1" smtClean="0">
                <a:latin typeface="+mn-lt"/>
              </a:rPr>
              <a:t>mas</a:t>
            </a:r>
            <a:r>
              <a:rPr lang="en-US" sz="2000" dirty="0" smtClean="0">
                <a:latin typeface="+mn-lt"/>
              </a:rPr>
              <a:t> </a:t>
            </a:r>
            <a:r>
              <a:rPr lang="en-US" sz="2000" dirty="0" err="1" smtClean="0">
                <a:latin typeface="+mn-lt"/>
              </a:rPr>
              <a:t>reciente</a:t>
            </a:r>
            <a:r>
              <a:rPr lang="en-US" sz="2000" dirty="0" smtClean="0">
                <a:latin typeface="+mn-lt"/>
              </a:rPr>
              <a:t> de </a:t>
            </a:r>
            <a:r>
              <a:rPr lang="en-US" sz="2000" dirty="0" err="1" smtClean="0">
                <a:latin typeface="+mn-lt"/>
              </a:rPr>
              <a:t>las</a:t>
            </a:r>
            <a:r>
              <a:rPr lang="en-US" sz="2000" dirty="0" smtClean="0">
                <a:latin typeface="+mn-lt"/>
              </a:rPr>
              <a:t> </a:t>
            </a:r>
            <a:r>
              <a:rPr lang="en-US" sz="2000" dirty="0" err="1" smtClean="0">
                <a:latin typeface="+mn-lt"/>
              </a:rPr>
              <a:t>jeringa</a:t>
            </a:r>
            <a:r>
              <a:rPr lang="en-US" sz="2000" dirty="0" smtClean="0">
                <a:latin typeface="+mn-lt"/>
              </a:rPr>
              <a:t> </a:t>
            </a:r>
            <a:r>
              <a:rPr lang="en-US" sz="2000" dirty="0" err="1" smtClean="0">
                <a:latin typeface="+mn-lt"/>
              </a:rPr>
              <a:t>desechables</a:t>
            </a:r>
            <a:r>
              <a:rPr lang="en-US" sz="2000" dirty="0" smtClean="0">
                <a:latin typeface="+mn-lt"/>
              </a:rPr>
              <a:t> </a:t>
            </a:r>
            <a:r>
              <a:rPr lang="en-US" sz="2000" dirty="0" err="1" smtClean="0">
                <a:latin typeface="+mn-lt"/>
              </a:rPr>
              <a:t>fue</a:t>
            </a:r>
            <a:r>
              <a:rPr lang="en-US" sz="2000" dirty="0" smtClean="0">
                <a:latin typeface="+mn-lt"/>
              </a:rPr>
              <a:t> en 1956.</a:t>
            </a:r>
            <a:endParaRPr lang="en-US" sz="2000" dirty="0">
              <a:latin typeface="+mn-lt"/>
            </a:endParaRPr>
          </a:p>
          <a:p>
            <a:pPr algn="ctr"/>
            <a:endParaRPr lang="en-US" dirty="0"/>
          </a:p>
        </p:txBody>
      </p:sp>
      <p:pic>
        <p:nvPicPr>
          <p:cNvPr id="4098" name="Picture 2" descr="http://www.aahn.org/features/graphics/syringekit.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400" y="1676400"/>
            <a:ext cx="2797628" cy="1959045"/>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upload.wikimedia.org/wikipedia/commons/1/1d/Syringe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18463" y="2514600"/>
            <a:ext cx="3429000" cy="257175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5118463" y="6019800"/>
            <a:ext cx="3429000" cy="646331"/>
          </a:xfrm>
          <a:prstGeom prst="rect">
            <a:avLst/>
          </a:prstGeom>
          <a:noFill/>
        </p:spPr>
        <p:txBody>
          <a:bodyPr wrap="square" rtlCol="0">
            <a:spAutoFit/>
          </a:bodyPr>
          <a:lstStyle/>
          <a:p>
            <a:pPr algn="ctr"/>
            <a:r>
              <a:rPr lang="en-US" dirty="0" smtClean="0">
                <a:solidFill>
                  <a:srgbClr val="000000"/>
                </a:solidFill>
              </a:rPr>
              <a:t>¿</a:t>
            </a:r>
            <a:r>
              <a:rPr lang="en-US" dirty="0" err="1" smtClean="0">
                <a:solidFill>
                  <a:srgbClr val="000000"/>
                </a:solidFill>
              </a:rPr>
              <a:t>Cómo</a:t>
            </a:r>
            <a:r>
              <a:rPr lang="en-US" dirty="0" smtClean="0">
                <a:solidFill>
                  <a:srgbClr val="000000"/>
                </a:solidFill>
              </a:rPr>
              <a:t> </a:t>
            </a:r>
            <a:r>
              <a:rPr lang="en-US" dirty="0" err="1" smtClean="0">
                <a:solidFill>
                  <a:srgbClr val="000000"/>
                </a:solidFill>
              </a:rPr>
              <a:t>serán</a:t>
            </a:r>
            <a:r>
              <a:rPr lang="en-US" dirty="0" smtClean="0">
                <a:solidFill>
                  <a:srgbClr val="000000"/>
                </a:solidFill>
              </a:rPr>
              <a:t> </a:t>
            </a:r>
            <a:r>
              <a:rPr lang="en-US" dirty="0" err="1" smtClean="0">
                <a:solidFill>
                  <a:srgbClr val="000000"/>
                </a:solidFill>
              </a:rPr>
              <a:t>instrumentos</a:t>
            </a:r>
            <a:r>
              <a:rPr lang="en-US" dirty="0" smtClean="0">
                <a:solidFill>
                  <a:srgbClr val="000000"/>
                </a:solidFill>
              </a:rPr>
              <a:t> </a:t>
            </a:r>
            <a:r>
              <a:rPr lang="en-US" dirty="0" err="1" smtClean="0">
                <a:solidFill>
                  <a:srgbClr val="000000"/>
                </a:solidFill>
              </a:rPr>
              <a:t>médicos</a:t>
            </a:r>
            <a:r>
              <a:rPr lang="en-US" dirty="0" smtClean="0">
                <a:solidFill>
                  <a:srgbClr val="000000"/>
                </a:solidFill>
              </a:rPr>
              <a:t> en el </a:t>
            </a:r>
            <a:r>
              <a:rPr lang="en-US" dirty="0" err="1" smtClean="0">
                <a:solidFill>
                  <a:srgbClr val="000000"/>
                </a:solidFill>
              </a:rPr>
              <a:t>futuro</a:t>
            </a:r>
            <a:r>
              <a:rPr lang="en-US" dirty="0" smtClean="0">
                <a:solidFill>
                  <a:srgbClr val="000000"/>
                </a:solidFill>
              </a:rPr>
              <a:t>?</a:t>
            </a:r>
            <a:endParaRPr lang="en-US" dirty="0">
              <a:solidFill>
                <a:srgbClr val="000000"/>
              </a:solidFill>
            </a:endParaRPr>
          </a:p>
        </p:txBody>
      </p:sp>
    </p:spTree>
    <p:custDataLst>
      <p:tags r:id="rId1"/>
    </p:custDataLst>
    <p:extLst>
      <p:ext uri="{BB962C8B-B14F-4D97-AF65-F5344CB8AC3E}">
        <p14:creationId xmlns:p14="http://schemas.microsoft.com/office/powerpoint/2010/main" val="2456742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smtClean="0"/>
              <a:t>Descanso</a:t>
            </a:r>
            <a:r>
              <a:rPr lang="en-US" dirty="0" smtClean="0"/>
              <a:t> Cerebral</a:t>
            </a:r>
            <a:endParaRPr lang="en-US" dirty="0"/>
          </a:p>
        </p:txBody>
      </p:sp>
      <p:sp>
        <p:nvSpPr>
          <p:cNvPr id="3" name="Content Placeholder 2"/>
          <p:cNvSpPr>
            <a:spLocks noGrp="1"/>
          </p:cNvSpPr>
          <p:nvPr>
            <p:ph idx="1"/>
          </p:nvPr>
        </p:nvSpPr>
        <p:spPr>
          <a:xfrm>
            <a:off x="457200" y="1241945"/>
            <a:ext cx="8229600" cy="5334000"/>
          </a:xfrm>
        </p:spPr>
        <p:txBody>
          <a:bodyPr>
            <a:normAutofit/>
          </a:bodyPr>
          <a:lstStyle/>
          <a:p>
            <a:r>
              <a:rPr lang="en-US" sz="5400" dirty="0" err="1" smtClean="0"/>
              <a:t>Juego</a:t>
            </a:r>
            <a:r>
              <a:rPr lang="en-US" sz="5400" dirty="0" smtClean="0"/>
              <a:t> de Once</a:t>
            </a:r>
          </a:p>
          <a:p>
            <a:endParaRPr lang="en-US" sz="5400" dirty="0"/>
          </a:p>
          <a:p>
            <a:r>
              <a:rPr lang="en-US" sz="3200" dirty="0" smtClean="0"/>
              <a:t>Say “</a:t>
            </a:r>
            <a:r>
              <a:rPr lang="en-US" sz="3200" dirty="0" err="1" smtClean="0"/>
              <a:t>uno</a:t>
            </a:r>
            <a:r>
              <a:rPr lang="en-US" sz="3200" dirty="0" smtClean="0"/>
              <a:t> dos </a:t>
            </a:r>
            <a:r>
              <a:rPr lang="en-US" sz="3200" dirty="0" err="1" smtClean="0"/>
              <a:t>tres</a:t>
            </a:r>
            <a:r>
              <a:rPr lang="en-US" sz="3200" dirty="0" smtClean="0"/>
              <a:t>” and on three hold up a set of fingers. As a team try to get the sum of 11. When you get 11 as a team, yell “¡Once!” and then try with 10 and do the same. </a:t>
            </a:r>
            <a:endParaRPr lang="en-US" sz="3200" dirty="0"/>
          </a:p>
        </p:txBody>
      </p:sp>
      <p:pic>
        <p:nvPicPr>
          <p:cNvPr id="1026" name="Picture 2" descr="C:\Users\E154393\AppData\Local\Microsoft\Windows\Temporary Internet Files\Content.IE5\4Z431217\MC900318212[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107077">
            <a:off x="6736124" y="341556"/>
            <a:ext cx="1405501" cy="129408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C:\Users\E154393\AppData\Local\Microsoft\Windows\Temporary Internet Files\Content.IE5\7BOJ2QZJ\MC900437060[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76800" y="1281877"/>
            <a:ext cx="1085850" cy="108585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9171795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772400" cy="1362075"/>
          </a:xfrm>
        </p:spPr>
        <p:txBody>
          <a:bodyPr>
            <a:normAutofit/>
          </a:bodyPr>
          <a:lstStyle/>
          <a:p>
            <a:pPr algn="ctr"/>
            <a:r>
              <a:rPr lang="en-US" dirty="0" smtClean="0">
                <a:hlinkClick r:id="rId4"/>
              </a:rPr>
              <a:t>¿</a:t>
            </a:r>
            <a:r>
              <a:rPr lang="en-US" dirty="0" err="1" smtClean="0">
                <a:hlinkClick r:id="rId4"/>
              </a:rPr>
              <a:t>Cómo</a:t>
            </a:r>
            <a:r>
              <a:rPr lang="en-US" dirty="0" smtClean="0">
                <a:hlinkClick r:id="rId4"/>
              </a:rPr>
              <a:t> </a:t>
            </a:r>
            <a:r>
              <a:rPr lang="en-US" dirty="0" err="1" smtClean="0">
                <a:hlinkClick r:id="rId4"/>
              </a:rPr>
              <a:t>será</a:t>
            </a:r>
            <a:r>
              <a:rPr lang="en-US" dirty="0" smtClean="0">
                <a:hlinkClick r:id="rId4"/>
              </a:rPr>
              <a:t> el </a:t>
            </a:r>
            <a:r>
              <a:rPr lang="en-US" dirty="0" err="1" smtClean="0">
                <a:hlinkClick r:id="rId4"/>
              </a:rPr>
              <a:t>futuro</a:t>
            </a:r>
            <a:r>
              <a:rPr lang="en-US" dirty="0" smtClean="0">
                <a:hlinkClick r:id="rId4"/>
              </a:rPr>
              <a:t>?</a:t>
            </a:r>
            <a:endParaRPr lang="en-US" dirty="0"/>
          </a:p>
        </p:txBody>
      </p:sp>
      <p:sp>
        <p:nvSpPr>
          <p:cNvPr id="3" name="Text Placeholder 2"/>
          <p:cNvSpPr>
            <a:spLocks noGrp="1"/>
          </p:cNvSpPr>
          <p:nvPr>
            <p:ph type="body" idx="1"/>
          </p:nvPr>
        </p:nvSpPr>
        <p:spPr>
          <a:xfrm>
            <a:off x="-685800" y="2057400"/>
            <a:ext cx="7772400" cy="1500187"/>
          </a:xfrm>
        </p:spPr>
        <p:txBody>
          <a:bodyPr/>
          <a:lstStyle/>
          <a:p>
            <a:pPr algn="ctr"/>
            <a:r>
              <a:rPr lang="en-US" dirty="0" smtClean="0">
                <a:hlinkClick r:id="rId5"/>
              </a:rPr>
              <a:t>Otro </a:t>
            </a:r>
            <a:r>
              <a:rPr lang="en-US" dirty="0" err="1" smtClean="0">
                <a:hlinkClick r:id="rId5"/>
              </a:rPr>
              <a:t>ejemplo</a:t>
            </a:r>
            <a:endParaRPr lang="en-US" dirty="0"/>
          </a:p>
        </p:txBody>
      </p:sp>
    </p:spTree>
    <p:custDataLst>
      <p:tags r:id="rId1"/>
    </p:custDataLst>
    <p:extLst>
      <p:ext uri="{BB962C8B-B14F-4D97-AF65-F5344CB8AC3E}">
        <p14:creationId xmlns:p14="http://schemas.microsoft.com/office/powerpoint/2010/main" val="20649457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1060" y="381000"/>
            <a:ext cx="7520940" cy="548640"/>
          </a:xfrm>
        </p:spPr>
        <p:txBody>
          <a:bodyPr/>
          <a:lstStyle/>
          <a:p>
            <a:r>
              <a:rPr lang="en-US" dirty="0" err="1" smtClean="0"/>
              <a:t>Tírate</a:t>
            </a:r>
            <a:r>
              <a:rPr lang="en-US" dirty="0" smtClean="0"/>
              <a:t> a </a:t>
            </a:r>
            <a:r>
              <a:rPr lang="en-US" dirty="0" err="1" smtClean="0"/>
              <a:t>Escribir</a:t>
            </a:r>
            <a:endParaRPr lang="en-US" dirty="0"/>
          </a:p>
        </p:txBody>
      </p:sp>
      <p:sp>
        <p:nvSpPr>
          <p:cNvPr id="3" name="Content Placeholder 2"/>
          <p:cNvSpPr>
            <a:spLocks noGrp="1"/>
          </p:cNvSpPr>
          <p:nvPr>
            <p:ph idx="1"/>
          </p:nvPr>
        </p:nvSpPr>
        <p:spPr>
          <a:xfrm>
            <a:off x="822960" y="1100628"/>
            <a:ext cx="7520940" cy="5452572"/>
          </a:xfrm>
        </p:spPr>
        <p:style>
          <a:lnRef idx="2">
            <a:schemeClr val="accent2"/>
          </a:lnRef>
          <a:fillRef idx="1">
            <a:schemeClr val="lt1"/>
          </a:fillRef>
          <a:effectRef idx="0">
            <a:schemeClr val="accent2"/>
          </a:effectRef>
          <a:fontRef idx="minor">
            <a:schemeClr val="dk1"/>
          </a:fontRef>
        </p:style>
        <p:txBody>
          <a:bodyPr>
            <a:normAutofit/>
          </a:bodyPr>
          <a:lstStyle/>
          <a:p>
            <a:r>
              <a:rPr lang="en-US" sz="1900" dirty="0" err="1" smtClean="0"/>
              <a:t>Escritura</a:t>
            </a:r>
            <a:r>
              <a:rPr lang="en-US" sz="1900" dirty="0" smtClean="0"/>
              <a:t> </a:t>
            </a:r>
            <a:r>
              <a:rPr lang="en-US" sz="1900" dirty="0" err="1" smtClean="0"/>
              <a:t>Creativa</a:t>
            </a:r>
            <a:r>
              <a:rPr lang="en-US" sz="1900" dirty="0" smtClean="0"/>
              <a:t>: </a:t>
            </a:r>
            <a:endParaRPr lang="en-US" sz="1900" b="0" dirty="0"/>
          </a:p>
          <a:p>
            <a:r>
              <a:rPr lang="es-ES" sz="1900" b="0" dirty="0" smtClean="0"/>
              <a:t> </a:t>
            </a:r>
            <a:r>
              <a:rPr lang="es-ES" sz="1900" b="0" dirty="0"/>
              <a:t>¿Controlas la tecnología o ella te controla a ti</a:t>
            </a:r>
            <a:r>
              <a:rPr lang="es-ES" sz="1900" b="0" dirty="0" smtClean="0"/>
              <a:t>?</a:t>
            </a:r>
          </a:p>
          <a:p>
            <a:r>
              <a:rPr lang="en-US" sz="1900" i="1" dirty="0" err="1" smtClean="0"/>
              <a:t>Más</a:t>
            </a:r>
            <a:r>
              <a:rPr lang="en-US" sz="1900" i="1" dirty="0" smtClean="0"/>
              <a:t> </a:t>
            </a:r>
            <a:r>
              <a:rPr lang="en-US" sz="1900" i="1" dirty="0" err="1" smtClean="0"/>
              <a:t>preguntas</a:t>
            </a:r>
            <a:r>
              <a:rPr lang="en-US" sz="1900" i="1" dirty="0" smtClean="0"/>
              <a:t> </a:t>
            </a:r>
            <a:r>
              <a:rPr lang="en-US" sz="1900" i="1" dirty="0" err="1" smtClean="0"/>
              <a:t>opcionales</a:t>
            </a:r>
            <a:r>
              <a:rPr lang="en-US" sz="1900" i="1" dirty="0" smtClean="0"/>
              <a:t>:</a:t>
            </a:r>
          </a:p>
          <a:p>
            <a:r>
              <a:rPr lang="en-US" sz="1900" b="0" dirty="0" smtClean="0"/>
              <a:t>¿</a:t>
            </a:r>
            <a:r>
              <a:rPr lang="en-US" sz="1900" b="0" dirty="0" err="1"/>
              <a:t>Cómo</a:t>
            </a:r>
            <a:r>
              <a:rPr lang="en-US" sz="1900" b="0" dirty="0"/>
              <a:t> </a:t>
            </a:r>
            <a:r>
              <a:rPr lang="en-US" sz="1900" b="0" dirty="0" err="1"/>
              <a:t>nos</a:t>
            </a:r>
            <a:r>
              <a:rPr lang="en-US" sz="1900" b="0" dirty="0"/>
              <a:t> </a:t>
            </a:r>
            <a:r>
              <a:rPr lang="en-US" sz="1900" b="0" dirty="0" err="1"/>
              <a:t>afectan</a:t>
            </a:r>
            <a:r>
              <a:rPr lang="en-US" sz="1900" b="0" dirty="0"/>
              <a:t> la </a:t>
            </a:r>
            <a:r>
              <a:rPr lang="en-US" sz="1900" b="0" dirty="0" err="1"/>
              <a:t>ciencia</a:t>
            </a:r>
            <a:r>
              <a:rPr lang="en-US" sz="1900" b="0" dirty="0"/>
              <a:t> y la </a:t>
            </a:r>
            <a:r>
              <a:rPr lang="en-US" sz="1900" b="0" dirty="0" err="1"/>
              <a:t>tecnología</a:t>
            </a:r>
            <a:r>
              <a:rPr lang="en-US" sz="1900" b="0" dirty="0" smtClean="0"/>
              <a:t>?</a:t>
            </a:r>
          </a:p>
          <a:p>
            <a:r>
              <a:rPr lang="es-ES" sz="1900" b="0" dirty="0"/>
              <a:t>¿Hay algo más de los avances en la salud o la medicina que te importa mucho</a:t>
            </a:r>
            <a:r>
              <a:rPr lang="es-ES" sz="1900" b="0" dirty="0" smtClean="0"/>
              <a:t>?</a:t>
            </a:r>
          </a:p>
          <a:p>
            <a:r>
              <a:rPr lang="en-US" sz="1900" b="0" dirty="0"/>
              <a:t>¿</a:t>
            </a:r>
            <a:r>
              <a:rPr lang="en-US" sz="1900" b="0" dirty="0" err="1"/>
              <a:t>Cuáles</a:t>
            </a:r>
            <a:r>
              <a:rPr lang="en-US" sz="1900" b="0" dirty="0"/>
              <a:t> </a:t>
            </a:r>
            <a:r>
              <a:rPr lang="en-US" sz="1900" b="0" dirty="0" err="1"/>
              <a:t>factores</a:t>
            </a:r>
            <a:r>
              <a:rPr lang="en-US" sz="1900" b="0" dirty="0"/>
              <a:t> </a:t>
            </a:r>
            <a:r>
              <a:rPr lang="en-US" sz="1900" b="0" dirty="0" err="1"/>
              <a:t>contribuyen</a:t>
            </a:r>
            <a:r>
              <a:rPr lang="en-US" sz="1900" b="0" dirty="0"/>
              <a:t> a la </a:t>
            </a:r>
            <a:r>
              <a:rPr lang="en-US" sz="1900" b="0" dirty="0" err="1"/>
              <a:t>innovación</a:t>
            </a:r>
            <a:r>
              <a:rPr lang="en-US" sz="1900" b="0" dirty="0"/>
              <a:t> y a </a:t>
            </a:r>
            <a:r>
              <a:rPr lang="en-US" sz="1900" b="0" dirty="0" err="1"/>
              <a:t>nuevos</a:t>
            </a:r>
            <a:r>
              <a:rPr lang="en-US" sz="1900" b="0" dirty="0"/>
              <a:t> </a:t>
            </a:r>
            <a:r>
              <a:rPr lang="en-US" sz="1900" b="0" dirty="0" err="1"/>
              <a:t>descubrimientos</a:t>
            </a:r>
            <a:r>
              <a:rPr lang="en-US" sz="2400" b="0" dirty="0"/>
              <a:t>?</a:t>
            </a:r>
            <a:r>
              <a:rPr lang="es-ES" b="0" dirty="0" smtClean="0"/>
              <a:t>  </a:t>
            </a:r>
          </a:p>
          <a:p>
            <a:endParaRPr lang="es-ES" b="0" dirty="0"/>
          </a:p>
          <a:p>
            <a:r>
              <a:rPr lang="es-ES" dirty="0" smtClean="0"/>
              <a:t>Dibujo Creativo: </a:t>
            </a:r>
            <a:endParaRPr lang="en-US" b="0" dirty="0"/>
          </a:p>
          <a:p>
            <a:r>
              <a:rPr lang="es-ES" b="0" dirty="0"/>
              <a:t> Continúa la viñeta con </a:t>
            </a:r>
            <a:r>
              <a:rPr lang="es-ES" b="0" dirty="0" smtClean="0"/>
              <a:t>dos</a:t>
            </a:r>
            <a:br>
              <a:rPr lang="es-ES" b="0" dirty="0" smtClean="0"/>
            </a:br>
            <a:r>
              <a:rPr lang="es-ES" b="0" dirty="0" smtClean="0"/>
              <a:t>cuadros </a:t>
            </a:r>
            <a:r>
              <a:rPr lang="es-ES" b="0" dirty="0"/>
              <a:t>más (es decir, si </a:t>
            </a:r>
            <a:r>
              <a:rPr lang="es-ES" b="0" dirty="0" smtClean="0"/>
              <a:t>va</a:t>
            </a:r>
            <a:br>
              <a:rPr lang="es-ES" b="0" dirty="0" smtClean="0"/>
            </a:br>
            <a:r>
              <a:rPr lang="es-ES" b="0" dirty="0" smtClean="0"/>
              <a:t>desde </a:t>
            </a:r>
            <a:r>
              <a:rPr lang="es-ES" b="0" dirty="0"/>
              <a:t>el monitor de tubo </a:t>
            </a:r>
            <a:r>
              <a:rPr lang="es-ES" b="0" dirty="0" smtClean="0"/>
              <a:t/>
            </a:r>
            <a:br>
              <a:rPr lang="es-ES" b="0" dirty="0" smtClean="0"/>
            </a:br>
            <a:r>
              <a:rPr lang="es-ES" b="0" dirty="0" smtClean="0"/>
              <a:t>hasta </a:t>
            </a:r>
            <a:r>
              <a:rPr lang="es-ES" b="0" dirty="0"/>
              <a:t>el Google </a:t>
            </a:r>
            <a:r>
              <a:rPr lang="es-ES" b="0" dirty="0" err="1" smtClean="0"/>
              <a:t>Glass</a:t>
            </a:r>
            <a:r>
              <a:rPr lang="es-ES" b="0" dirty="0" smtClean="0"/>
              <a:t> pasando</a:t>
            </a:r>
            <a:br>
              <a:rPr lang="es-ES" b="0" dirty="0" smtClean="0"/>
            </a:br>
            <a:r>
              <a:rPr lang="es-ES" b="0" dirty="0" smtClean="0"/>
              <a:t>por </a:t>
            </a:r>
            <a:r>
              <a:rPr lang="es-ES" b="0" dirty="0"/>
              <a:t>los teléfonos </a:t>
            </a:r>
            <a:r>
              <a:rPr lang="es-ES" b="0" dirty="0" smtClean="0"/>
              <a:t>inteligentes,</a:t>
            </a:r>
            <a:br>
              <a:rPr lang="es-ES" b="0" dirty="0" smtClean="0"/>
            </a:br>
            <a:r>
              <a:rPr lang="es-ES" b="0" dirty="0" smtClean="0"/>
              <a:t> </a:t>
            </a:r>
            <a:r>
              <a:rPr lang="es-ES" b="0" dirty="0"/>
              <a:t>¿qué viene después?) </a:t>
            </a:r>
            <a:endParaRPr lang="en-US"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93029" y="3701175"/>
            <a:ext cx="4441371" cy="31128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5029200" y="76200"/>
            <a:ext cx="3505200" cy="1015663"/>
          </a:xfrm>
          <a:prstGeom prst="rect">
            <a:avLst/>
          </a:prstGeom>
          <a:noFill/>
        </p:spPr>
        <p:txBody>
          <a:bodyPr wrap="square" rtlCol="0">
            <a:spAutoFit/>
          </a:bodyPr>
          <a:lstStyle/>
          <a:p>
            <a:pPr algn="ctr"/>
            <a:r>
              <a:rPr lang="en-US" sz="2000" dirty="0" err="1" smtClean="0">
                <a:solidFill>
                  <a:srgbClr val="000000"/>
                </a:solidFill>
              </a:rPr>
              <a:t>Tienes</a:t>
            </a:r>
            <a:r>
              <a:rPr lang="en-US" sz="2000" dirty="0" smtClean="0">
                <a:solidFill>
                  <a:srgbClr val="000000"/>
                </a:solidFill>
              </a:rPr>
              <a:t> 10 </a:t>
            </a:r>
            <a:r>
              <a:rPr lang="en-US" sz="2000" dirty="0" err="1" smtClean="0">
                <a:solidFill>
                  <a:srgbClr val="000000"/>
                </a:solidFill>
              </a:rPr>
              <a:t>minutos</a:t>
            </a:r>
            <a:r>
              <a:rPr lang="en-US" sz="2000" dirty="0" smtClean="0">
                <a:solidFill>
                  <a:srgbClr val="000000"/>
                </a:solidFill>
              </a:rPr>
              <a:t> </a:t>
            </a:r>
            <a:r>
              <a:rPr lang="en-US" sz="2000" dirty="0" err="1" smtClean="0">
                <a:solidFill>
                  <a:srgbClr val="000000"/>
                </a:solidFill>
              </a:rPr>
              <a:t>para</a:t>
            </a:r>
            <a:r>
              <a:rPr lang="en-US" sz="2000" dirty="0" smtClean="0">
                <a:solidFill>
                  <a:srgbClr val="000000"/>
                </a:solidFill>
              </a:rPr>
              <a:t> </a:t>
            </a:r>
            <a:r>
              <a:rPr lang="en-US" sz="2000" dirty="0" err="1" smtClean="0">
                <a:solidFill>
                  <a:srgbClr val="000000"/>
                </a:solidFill>
              </a:rPr>
              <a:t>escribir</a:t>
            </a:r>
            <a:r>
              <a:rPr lang="en-US" sz="2000" dirty="0" smtClean="0">
                <a:solidFill>
                  <a:srgbClr val="000000"/>
                </a:solidFill>
              </a:rPr>
              <a:t> </a:t>
            </a:r>
            <a:r>
              <a:rPr lang="en-US" sz="2000" dirty="0">
                <a:solidFill>
                  <a:srgbClr val="000000"/>
                </a:solidFill>
              </a:rPr>
              <a:t>en </a:t>
            </a:r>
            <a:r>
              <a:rPr lang="en-US" sz="2000" dirty="0" err="1" smtClean="0">
                <a:solidFill>
                  <a:srgbClr val="000000"/>
                </a:solidFill>
              </a:rPr>
              <a:t>silencio</a:t>
            </a:r>
            <a:r>
              <a:rPr lang="en-US" sz="2000" dirty="0" smtClean="0">
                <a:solidFill>
                  <a:srgbClr val="000000"/>
                </a:solidFill>
              </a:rPr>
              <a:t> un </a:t>
            </a:r>
            <a:r>
              <a:rPr lang="en-US" sz="2000" dirty="0" err="1" smtClean="0">
                <a:solidFill>
                  <a:srgbClr val="000000"/>
                </a:solidFill>
              </a:rPr>
              <a:t>párrafo</a:t>
            </a:r>
            <a:r>
              <a:rPr lang="en-US" sz="2000" dirty="0" smtClean="0">
                <a:solidFill>
                  <a:srgbClr val="000000"/>
                </a:solidFill>
              </a:rPr>
              <a:t> y </a:t>
            </a:r>
            <a:r>
              <a:rPr lang="en-US" sz="2000" dirty="0" err="1" smtClean="0">
                <a:solidFill>
                  <a:srgbClr val="000000"/>
                </a:solidFill>
              </a:rPr>
              <a:t>una</a:t>
            </a:r>
            <a:r>
              <a:rPr lang="en-US" sz="2000" dirty="0" smtClean="0">
                <a:solidFill>
                  <a:srgbClr val="000000"/>
                </a:solidFill>
              </a:rPr>
              <a:t> </a:t>
            </a:r>
            <a:r>
              <a:rPr lang="en-US" sz="2000" dirty="0" err="1" smtClean="0">
                <a:solidFill>
                  <a:srgbClr val="000000"/>
                </a:solidFill>
              </a:rPr>
              <a:t>viñeta</a:t>
            </a:r>
            <a:r>
              <a:rPr lang="en-US" sz="2000" dirty="0" smtClean="0">
                <a:solidFill>
                  <a:srgbClr val="000000"/>
                </a:solidFill>
              </a:rPr>
              <a:t> (cartoon)</a:t>
            </a:r>
            <a:endParaRPr lang="en-US" sz="2000" dirty="0">
              <a:solidFill>
                <a:srgbClr val="000000"/>
              </a:solidFill>
            </a:endParaRPr>
          </a:p>
        </p:txBody>
      </p:sp>
    </p:spTree>
    <p:custDataLst>
      <p:tags r:id="rId1"/>
    </p:custDataLst>
    <p:extLst>
      <p:ext uri="{BB962C8B-B14F-4D97-AF65-F5344CB8AC3E}">
        <p14:creationId xmlns:p14="http://schemas.microsoft.com/office/powerpoint/2010/main" val="30281612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Mini </a:t>
            </a:r>
            <a:r>
              <a:rPr lang="en-US" dirty="0" err="1" smtClean="0"/>
              <a:t>Proyecto</a:t>
            </a:r>
            <a:endParaRPr lang="en-US" dirty="0"/>
          </a:p>
        </p:txBody>
      </p:sp>
      <p:sp>
        <p:nvSpPr>
          <p:cNvPr id="3" name="Content Placeholder 2"/>
          <p:cNvSpPr>
            <a:spLocks noGrp="1"/>
          </p:cNvSpPr>
          <p:nvPr>
            <p:ph idx="1"/>
          </p:nvPr>
        </p:nvSpPr>
        <p:spPr>
          <a:xfrm>
            <a:off x="822960" y="1100628"/>
            <a:ext cx="7520940" cy="3928572"/>
          </a:xfrm>
        </p:spPr>
        <p:txBody>
          <a:bodyPr>
            <a:normAutofit fontScale="92500" lnSpcReduction="10000"/>
          </a:bodyPr>
          <a:lstStyle/>
          <a:p>
            <a:r>
              <a:rPr lang="en-US" sz="2800" dirty="0" err="1" smtClean="0"/>
              <a:t>Trabaja</a:t>
            </a:r>
            <a:r>
              <a:rPr lang="en-US" sz="2800" dirty="0" smtClean="0"/>
              <a:t> con </a:t>
            </a:r>
            <a:r>
              <a:rPr lang="en-US" sz="2800" dirty="0" err="1" smtClean="0"/>
              <a:t>tu</a:t>
            </a:r>
            <a:r>
              <a:rPr lang="en-US" sz="2800" dirty="0" smtClean="0"/>
              <a:t> </a:t>
            </a:r>
            <a:r>
              <a:rPr lang="en-US" sz="2800" dirty="0" err="1" smtClean="0"/>
              <a:t>compañero</a:t>
            </a:r>
            <a:r>
              <a:rPr lang="en-US" sz="2800" dirty="0" smtClean="0"/>
              <a:t> </a:t>
            </a:r>
            <a:r>
              <a:rPr lang="en-US" sz="2800" dirty="0" err="1" smtClean="0"/>
              <a:t>para</a:t>
            </a:r>
            <a:r>
              <a:rPr lang="en-US" sz="2800" dirty="0" smtClean="0"/>
              <a:t> </a:t>
            </a:r>
            <a:r>
              <a:rPr lang="en-US" sz="2800" dirty="0" err="1" smtClean="0"/>
              <a:t>inventar</a:t>
            </a:r>
            <a:r>
              <a:rPr lang="en-US" sz="2800" dirty="0" smtClean="0"/>
              <a:t> un </a:t>
            </a:r>
            <a:r>
              <a:rPr lang="en-US" sz="2800" dirty="0" err="1" smtClean="0"/>
              <a:t>invento</a:t>
            </a:r>
            <a:r>
              <a:rPr lang="en-US" sz="2800" dirty="0" smtClean="0"/>
              <a:t>. </a:t>
            </a:r>
          </a:p>
          <a:p>
            <a:pPr>
              <a:buFont typeface="Arial" pitchFamily="34" charset="0"/>
              <a:buChar char="•"/>
            </a:pPr>
            <a:r>
              <a:rPr lang="en-US" sz="2800" dirty="0" err="1" smtClean="0"/>
              <a:t>Llena</a:t>
            </a:r>
            <a:r>
              <a:rPr lang="en-US" sz="2800" dirty="0" smtClean="0"/>
              <a:t> los </a:t>
            </a:r>
            <a:r>
              <a:rPr lang="en-US" sz="2800" dirty="0" err="1" smtClean="0"/>
              <a:t>espacios</a:t>
            </a:r>
            <a:endParaRPr lang="en-US" sz="2800" dirty="0" smtClean="0"/>
          </a:p>
          <a:p>
            <a:pPr>
              <a:buFont typeface="Arial" pitchFamily="34" charset="0"/>
              <a:buChar char="•"/>
            </a:pPr>
            <a:r>
              <a:rPr lang="en-US" sz="2800" dirty="0" err="1" smtClean="0"/>
              <a:t>Dibuja</a:t>
            </a:r>
            <a:r>
              <a:rPr lang="en-US" sz="2800" dirty="0" smtClean="0"/>
              <a:t> el </a:t>
            </a:r>
            <a:r>
              <a:rPr lang="en-US" sz="2800" dirty="0" err="1" smtClean="0"/>
              <a:t>invento</a:t>
            </a:r>
            <a:endParaRPr lang="en-US" sz="2800" dirty="0" smtClean="0"/>
          </a:p>
          <a:p>
            <a:pPr>
              <a:buFont typeface="Arial" pitchFamily="34" charset="0"/>
              <a:buChar char="•"/>
            </a:pPr>
            <a:r>
              <a:rPr lang="en-US" sz="2800" dirty="0" err="1" smtClean="0"/>
              <a:t>Colorea</a:t>
            </a:r>
            <a:r>
              <a:rPr lang="en-US" sz="2800" dirty="0" smtClean="0"/>
              <a:t> el </a:t>
            </a:r>
            <a:r>
              <a:rPr lang="en-US" sz="2800" dirty="0" err="1" smtClean="0"/>
              <a:t>invento</a:t>
            </a:r>
            <a:endParaRPr lang="en-US" sz="2800" dirty="0" smtClean="0"/>
          </a:p>
          <a:p>
            <a:endParaRPr lang="en-US" dirty="0" smtClean="0"/>
          </a:p>
          <a:p>
            <a:r>
              <a:rPr lang="en-US" sz="2200" dirty="0" smtClean="0"/>
              <a:t>Use one of your copies as a </a:t>
            </a:r>
            <a:r>
              <a:rPr lang="en-US" sz="2200" dirty="0" err="1" smtClean="0"/>
              <a:t>roughdraft</a:t>
            </a:r>
            <a:r>
              <a:rPr lang="en-US" sz="2200" dirty="0" smtClean="0"/>
              <a:t> and the other partner’s paper as the clean final copy. </a:t>
            </a:r>
          </a:p>
          <a:p>
            <a:r>
              <a:rPr lang="en-US" sz="2200" dirty="0" smtClean="0"/>
              <a:t>Due at the BEGINNING of class </a:t>
            </a:r>
            <a:r>
              <a:rPr lang="en-US" sz="2200" dirty="0" err="1" smtClean="0"/>
              <a:t>viernes</a:t>
            </a:r>
            <a:r>
              <a:rPr lang="en-US" sz="2200" dirty="0" smtClean="0"/>
              <a:t> (</a:t>
            </a:r>
            <a:r>
              <a:rPr lang="en-US" sz="2200" dirty="0" err="1" smtClean="0"/>
              <a:t>Día</a:t>
            </a:r>
            <a:r>
              <a:rPr lang="en-US" sz="2200" dirty="0" smtClean="0"/>
              <a:t> A)/</a:t>
            </a:r>
            <a:r>
              <a:rPr lang="en-US" sz="2200" dirty="0" err="1" smtClean="0"/>
              <a:t>lunes</a:t>
            </a:r>
            <a:r>
              <a:rPr lang="en-US" sz="2200" dirty="0" smtClean="0"/>
              <a:t> (</a:t>
            </a:r>
            <a:r>
              <a:rPr lang="en-US" sz="2200" dirty="0" err="1" smtClean="0"/>
              <a:t>Día</a:t>
            </a:r>
            <a:r>
              <a:rPr lang="en-US" sz="2200" dirty="0" smtClean="0"/>
              <a:t> B)</a:t>
            </a:r>
          </a:p>
          <a:p>
            <a:r>
              <a:rPr lang="en-US" sz="2200" dirty="0" smtClean="0"/>
              <a:t>We will be displaying our inventions and having a gallery walk so make yours good!</a:t>
            </a:r>
            <a:endParaRPr lang="en-US" sz="2200" dirty="0"/>
          </a:p>
        </p:txBody>
      </p:sp>
    </p:spTree>
    <p:custDataLst>
      <p:tags r:id="rId1"/>
    </p:custDataLst>
    <p:extLst>
      <p:ext uri="{BB962C8B-B14F-4D97-AF65-F5344CB8AC3E}">
        <p14:creationId xmlns:p14="http://schemas.microsoft.com/office/powerpoint/2010/main" val="32363649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200" dirty="0" err="1" smtClean="0"/>
              <a:t>Levántate</a:t>
            </a:r>
            <a:r>
              <a:rPr lang="en-US" sz="3200" dirty="0" smtClean="0"/>
              <a:t> – Mano Arriba – </a:t>
            </a:r>
            <a:r>
              <a:rPr lang="en-US" sz="3200" dirty="0" err="1" smtClean="0"/>
              <a:t>Empareja</a:t>
            </a:r>
            <a:r>
              <a:rPr lang="en-US" sz="3200" dirty="0" smtClean="0"/>
              <a:t/>
            </a:r>
            <a:br>
              <a:rPr lang="en-US" sz="3200" dirty="0" smtClean="0"/>
            </a:br>
            <a:r>
              <a:rPr lang="en-US" sz="3200" dirty="0" smtClean="0"/>
              <a:t>(Stand Up – Hand Up – Pair Up)</a:t>
            </a:r>
            <a:endParaRPr lang="en-US" sz="3200" dirty="0"/>
          </a:p>
        </p:txBody>
      </p:sp>
      <p:sp>
        <p:nvSpPr>
          <p:cNvPr id="3" name="Content Placeholder 2"/>
          <p:cNvSpPr>
            <a:spLocks noGrp="1"/>
          </p:cNvSpPr>
          <p:nvPr>
            <p:ph idx="1"/>
          </p:nvPr>
        </p:nvSpPr>
        <p:spPr/>
        <p:txBody>
          <a:bodyPr>
            <a:normAutofit lnSpcReduction="10000"/>
          </a:bodyPr>
          <a:lstStyle/>
          <a:p>
            <a:r>
              <a:rPr lang="en-US" sz="3600" dirty="0" smtClean="0"/>
              <a:t>Stand up and put your hand up until you get paired up with someone. </a:t>
            </a:r>
          </a:p>
          <a:p>
            <a:r>
              <a:rPr lang="en-US" sz="3600" dirty="0" smtClean="0"/>
              <a:t>Put hand down once you have found someone. </a:t>
            </a:r>
          </a:p>
          <a:p>
            <a:r>
              <a:rPr lang="en-US" sz="3600" dirty="0" smtClean="0"/>
              <a:t>Once paired up, you will take turns answering the question.</a:t>
            </a:r>
            <a:endParaRPr lang="en-US" sz="3600" dirty="0"/>
          </a:p>
        </p:txBody>
      </p:sp>
    </p:spTree>
    <p:custDataLst>
      <p:tags r:id="rId1"/>
    </p:custDataLst>
    <p:extLst>
      <p:ext uri="{BB962C8B-B14F-4D97-AF65-F5344CB8AC3E}">
        <p14:creationId xmlns:p14="http://schemas.microsoft.com/office/powerpoint/2010/main" val="21627800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52400"/>
            <a:ext cx="6096000" cy="1905000"/>
          </a:xfrm>
        </p:spPr>
        <p:txBody>
          <a:bodyPr>
            <a:normAutofit/>
          </a:bodyPr>
          <a:lstStyle/>
          <a:p>
            <a:pPr lvl="0"/>
            <a:r>
              <a:rPr lang="en-US" b="1" dirty="0"/>
              <a:t>¿</a:t>
            </a:r>
            <a:r>
              <a:rPr lang="en-US" b="1" dirty="0" err="1"/>
              <a:t>Cómo</a:t>
            </a:r>
            <a:r>
              <a:rPr lang="en-US" b="1" dirty="0"/>
              <a:t> </a:t>
            </a:r>
            <a:r>
              <a:rPr lang="en-US" b="1" dirty="0" err="1"/>
              <a:t>nos</a:t>
            </a:r>
            <a:r>
              <a:rPr lang="en-US" b="1" dirty="0"/>
              <a:t> </a:t>
            </a:r>
            <a:r>
              <a:rPr lang="en-US" b="1" dirty="0" err="1"/>
              <a:t>afectan</a:t>
            </a:r>
            <a:r>
              <a:rPr lang="en-US" b="1" dirty="0"/>
              <a:t> la </a:t>
            </a:r>
            <a:r>
              <a:rPr lang="en-US" b="1" dirty="0" err="1"/>
              <a:t>ciencia</a:t>
            </a:r>
            <a:r>
              <a:rPr lang="en-US" b="1" dirty="0"/>
              <a:t> y la </a:t>
            </a:r>
            <a:r>
              <a:rPr lang="en-US" b="1" dirty="0" err="1"/>
              <a:t>tecnología</a:t>
            </a:r>
            <a:r>
              <a:rPr lang="en-US" b="1" dirty="0"/>
              <a:t>?</a:t>
            </a:r>
            <a:r>
              <a:rPr lang="en-US" dirty="0"/>
              <a:t/>
            </a:r>
            <a:br>
              <a:rPr lang="en-US" dirty="0"/>
            </a:br>
            <a:endParaRPr lang="en-US" dirty="0"/>
          </a:p>
        </p:txBody>
      </p:sp>
      <p:sp>
        <p:nvSpPr>
          <p:cNvPr id="3" name="Subtitle 2"/>
          <p:cNvSpPr>
            <a:spLocks noGrp="1"/>
          </p:cNvSpPr>
          <p:nvPr>
            <p:ph type="subTitle" idx="1"/>
          </p:nvPr>
        </p:nvSpPr>
        <p:spPr/>
        <p:txBody>
          <a:bodyPr/>
          <a:lstStyle/>
          <a:p>
            <a:r>
              <a:rPr lang="en-US" dirty="0" smtClean="0"/>
              <a:t>Rally Robin</a:t>
            </a:r>
            <a:endParaRPr lang="en-US" dirty="0"/>
          </a:p>
        </p:txBody>
      </p:sp>
    </p:spTree>
    <p:custDataLst>
      <p:tags r:id="rId1"/>
    </p:custDataLst>
    <p:extLst>
      <p:ext uri="{BB962C8B-B14F-4D97-AF65-F5344CB8AC3E}">
        <p14:creationId xmlns:p14="http://schemas.microsoft.com/office/powerpoint/2010/main" val="39632292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879" y="533400"/>
            <a:ext cx="6324600" cy="2514600"/>
          </a:xfrm>
        </p:spPr>
        <p:txBody>
          <a:bodyPr>
            <a:normAutofit fontScale="90000"/>
          </a:bodyPr>
          <a:lstStyle/>
          <a:p>
            <a:pPr lvl="0"/>
            <a:r>
              <a:rPr lang="en-US" sz="4400" b="1" dirty="0"/>
              <a:t>¿</a:t>
            </a:r>
            <a:r>
              <a:rPr lang="en-US" sz="4400" b="1" dirty="0" err="1"/>
              <a:t>Cuáles</a:t>
            </a:r>
            <a:r>
              <a:rPr lang="en-US" sz="4400" b="1" dirty="0"/>
              <a:t> </a:t>
            </a:r>
            <a:r>
              <a:rPr lang="en-US" sz="4400" b="1" dirty="0" err="1"/>
              <a:t>factores</a:t>
            </a:r>
            <a:r>
              <a:rPr lang="en-US" sz="4400" b="1" dirty="0"/>
              <a:t> </a:t>
            </a:r>
            <a:r>
              <a:rPr lang="en-US" sz="4400" b="1" dirty="0" err="1"/>
              <a:t>contribuyen</a:t>
            </a:r>
            <a:r>
              <a:rPr lang="en-US" sz="4400" b="1" dirty="0"/>
              <a:t> a la </a:t>
            </a:r>
            <a:r>
              <a:rPr lang="en-US" sz="4400" b="1" dirty="0" err="1"/>
              <a:t>innovación</a:t>
            </a:r>
            <a:r>
              <a:rPr lang="en-US" sz="4400" b="1" dirty="0"/>
              <a:t> y a </a:t>
            </a:r>
            <a:r>
              <a:rPr lang="en-US" sz="4400" b="1" dirty="0" err="1"/>
              <a:t>nuevos</a:t>
            </a:r>
            <a:r>
              <a:rPr lang="en-US" sz="4400" b="1" dirty="0"/>
              <a:t> </a:t>
            </a:r>
            <a:r>
              <a:rPr lang="en-US" sz="4400" b="1" dirty="0" err="1"/>
              <a:t>descubrimientos</a:t>
            </a:r>
            <a:r>
              <a:rPr lang="en-US" sz="5400" b="1" dirty="0"/>
              <a:t>?</a:t>
            </a:r>
            <a:r>
              <a:rPr lang="en-US" sz="2400" dirty="0"/>
              <a:t/>
            </a:r>
            <a:br>
              <a:rPr lang="en-US" sz="2400" dirty="0"/>
            </a:br>
            <a:endParaRPr lang="en-US" sz="2400" dirty="0"/>
          </a:p>
        </p:txBody>
      </p:sp>
      <p:sp>
        <p:nvSpPr>
          <p:cNvPr id="3" name="Subtitle 2"/>
          <p:cNvSpPr>
            <a:spLocks noGrp="1"/>
          </p:cNvSpPr>
          <p:nvPr>
            <p:ph type="subTitle" idx="1"/>
          </p:nvPr>
        </p:nvSpPr>
        <p:spPr>
          <a:xfrm rot="19140000">
            <a:off x="1290648" y="2552660"/>
            <a:ext cx="6511131" cy="329259"/>
          </a:xfrm>
        </p:spPr>
        <p:txBody>
          <a:bodyPr/>
          <a:lstStyle/>
          <a:p>
            <a:r>
              <a:rPr lang="en-US" dirty="0" smtClean="0"/>
              <a:t>Rally Robin con </a:t>
            </a:r>
            <a:r>
              <a:rPr lang="en-US" dirty="0" err="1" smtClean="0"/>
              <a:t>compañero</a:t>
            </a:r>
            <a:endParaRPr lang="en-US" dirty="0"/>
          </a:p>
        </p:txBody>
      </p:sp>
    </p:spTree>
    <p:custDataLst>
      <p:tags r:id="rId1"/>
    </p:custDataLst>
    <p:extLst>
      <p:ext uri="{BB962C8B-B14F-4D97-AF65-F5344CB8AC3E}">
        <p14:creationId xmlns:p14="http://schemas.microsoft.com/office/powerpoint/2010/main" val="258882369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219200"/>
            <a:ext cx="5648623" cy="1204306"/>
          </a:xfrm>
        </p:spPr>
        <p:txBody>
          <a:bodyPr>
            <a:noAutofit/>
          </a:bodyPr>
          <a:lstStyle/>
          <a:p>
            <a:r>
              <a:rPr lang="es-ES" sz="3600" b="1" dirty="0" smtClean="0"/>
              <a:t>¿Hay </a:t>
            </a:r>
            <a:r>
              <a:rPr lang="es-ES" sz="3600" b="1" dirty="0"/>
              <a:t>algo más de los avances en la salud o la medicina que te importa mucho? </a:t>
            </a:r>
            <a:endParaRPr lang="en-US" sz="3600" dirty="0"/>
          </a:p>
        </p:txBody>
      </p:sp>
      <p:sp>
        <p:nvSpPr>
          <p:cNvPr id="4" name="Subtitle 3"/>
          <p:cNvSpPr>
            <a:spLocks noGrp="1"/>
          </p:cNvSpPr>
          <p:nvPr>
            <p:ph type="subTitle" idx="1"/>
          </p:nvPr>
        </p:nvSpPr>
        <p:spPr/>
        <p:txBody>
          <a:bodyPr/>
          <a:lstStyle/>
          <a:p>
            <a:r>
              <a:rPr lang="en-US" dirty="0" smtClean="0"/>
              <a:t>Rally Robin</a:t>
            </a:r>
            <a:endParaRPr lang="en-US" dirty="0"/>
          </a:p>
        </p:txBody>
      </p:sp>
    </p:spTree>
    <p:custDataLst>
      <p:tags r:id="rId1"/>
    </p:custDataLst>
    <p:extLst>
      <p:ext uri="{BB962C8B-B14F-4D97-AF65-F5344CB8AC3E}">
        <p14:creationId xmlns:p14="http://schemas.microsoft.com/office/powerpoint/2010/main" val="33754564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524000"/>
            <a:ext cx="5648623" cy="1204306"/>
          </a:xfrm>
        </p:spPr>
        <p:txBody>
          <a:bodyPr>
            <a:normAutofit fontScale="90000"/>
          </a:bodyPr>
          <a:lstStyle/>
          <a:p>
            <a:r>
              <a:rPr lang="es-ES" sz="5300" b="1" dirty="0" smtClean="0"/>
              <a:t>¿</a:t>
            </a:r>
            <a:r>
              <a:rPr lang="es-ES" sz="3600" b="1" dirty="0"/>
              <a:t>Cuáles son unas invenciones recientes que te han afectado mucho y por qué?</a:t>
            </a:r>
            <a:r>
              <a:rPr lang="en-US" sz="2000" dirty="0"/>
              <a:t/>
            </a:r>
            <a:br>
              <a:rPr lang="en-US" sz="2000" dirty="0"/>
            </a:br>
            <a:endParaRPr lang="en-US" sz="2000" dirty="0"/>
          </a:p>
        </p:txBody>
      </p:sp>
      <p:sp>
        <p:nvSpPr>
          <p:cNvPr id="4" name="Subtitle 3"/>
          <p:cNvSpPr>
            <a:spLocks noGrp="1"/>
          </p:cNvSpPr>
          <p:nvPr>
            <p:ph type="subTitle" idx="1"/>
          </p:nvPr>
        </p:nvSpPr>
        <p:spPr/>
        <p:txBody>
          <a:bodyPr/>
          <a:lstStyle/>
          <a:p>
            <a:r>
              <a:rPr lang="en-US" dirty="0" smtClean="0"/>
              <a:t>Rally Robin</a:t>
            </a:r>
            <a:endParaRPr lang="en-US" dirty="0"/>
          </a:p>
        </p:txBody>
      </p:sp>
    </p:spTree>
    <p:custDataLst>
      <p:tags r:id="rId1"/>
    </p:custDataLst>
    <p:extLst>
      <p:ext uri="{BB962C8B-B14F-4D97-AF65-F5344CB8AC3E}">
        <p14:creationId xmlns:p14="http://schemas.microsoft.com/office/powerpoint/2010/main" val="11692615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rot="21318825">
            <a:off x="344553" y="1981332"/>
            <a:ext cx="5648623" cy="1204306"/>
          </a:xfrm>
        </p:spPr>
        <p:txBody>
          <a:bodyPr>
            <a:noAutofit/>
          </a:bodyPr>
          <a:lstStyle/>
          <a:p>
            <a:r>
              <a:rPr lang="es-ES" sz="4000" b="1" dirty="0"/>
              <a:t>En tu opinión, ¿</a:t>
            </a:r>
            <a:r>
              <a:rPr lang="es-ES" sz="4000" b="1" dirty="0" smtClean="0"/>
              <a:t>Cuáles son unos </a:t>
            </a:r>
            <a:r>
              <a:rPr lang="es-ES" sz="4000" b="1" dirty="0"/>
              <a:t>descubrimientos más importantes al mundo?</a:t>
            </a:r>
            <a:r>
              <a:rPr lang="es-ES" sz="4000" dirty="0"/>
              <a:t> </a:t>
            </a:r>
            <a:endParaRPr lang="en-US" sz="5400" dirty="0"/>
          </a:p>
        </p:txBody>
      </p:sp>
      <p:sp>
        <p:nvSpPr>
          <p:cNvPr id="4" name="Subtitle 3"/>
          <p:cNvSpPr>
            <a:spLocks noGrp="1"/>
          </p:cNvSpPr>
          <p:nvPr>
            <p:ph type="subTitle" idx="1"/>
          </p:nvPr>
        </p:nvSpPr>
        <p:spPr/>
        <p:txBody>
          <a:bodyPr/>
          <a:lstStyle/>
          <a:p>
            <a:r>
              <a:rPr lang="en-US" dirty="0" smtClean="0"/>
              <a:t>Rally Robin</a:t>
            </a:r>
            <a:endParaRPr lang="en-US" dirty="0"/>
          </a:p>
        </p:txBody>
      </p:sp>
    </p:spTree>
    <p:custDataLst>
      <p:tags r:id="rId1"/>
    </p:custDataLst>
    <p:extLst>
      <p:ext uri="{BB962C8B-B14F-4D97-AF65-F5344CB8AC3E}">
        <p14:creationId xmlns:p14="http://schemas.microsoft.com/office/powerpoint/2010/main" val="9878123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sz="4800" dirty="0" smtClean="0"/>
              <a:t>Las </a:t>
            </a:r>
            <a:r>
              <a:rPr lang="en-US" sz="4800" dirty="0" err="1" smtClean="0"/>
              <a:t>computadoras</a:t>
            </a:r>
            <a:endParaRPr lang="en-US" sz="4800" dirty="0"/>
          </a:p>
        </p:txBody>
      </p:sp>
      <p:sp>
        <p:nvSpPr>
          <p:cNvPr id="3" name="Text Placeholder 2"/>
          <p:cNvSpPr>
            <a:spLocks noGrp="1"/>
          </p:cNvSpPr>
          <p:nvPr>
            <p:ph type="body" idx="1"/>
          </p:nvPr>
        </p:nvSpPr>
        <p:spPr>
          <a:xfrm>
            <a:off x="409025" y="685800"/>
            <a:ext cx="4040188" cy="609600"/>
          </a:xfrm>
        </p:spPr>
        <p:txBody>
          <a:bodyPr/>
          <a:lstStyle/>
          <a:p>
            <a:r>
              <a:rPr lang="en-US" dirty="0" smtClean="0"/>
              <a:t>Antes</a:t>
            </a:r>
            <a:endParaRPr lang="en-US" dirty="0"/>
          </a:p>
        </p:txBody>
      </p:sp>
      <p:sp>
        <p:nvSpPr>
          <p:cNvPr id="5" name="Text Placeholder 4"/>
          <p:cNvSpPr>
            <a:spLocks noGrp="1"/>
          </p:cNvSpPr>
          <p:nvPr>
            <p:ph type="body" sz="quarter" idx="3"/>
          </p:nvPr>
        </p:nvSpPr>
        <p:spPr>
          <a:xfrm>
            <a:off x="4724400" y="914400"/>
            <a:ext cx="4041775" cy="533400"/>
          </a:xfrm>
        </p:spPr>
        <p:txBody>
          <a:bodyPr/>
          <a:lstStyle/>
          <a:p>
            <a:r>
              <a:rPr lang="en-US" dirty="0" err="1" smtClean="0"/>
              <a:t>Ahora</a:t>
            </a:r>
            <a:endParaRPr lang="en-US" dirty="0"/>
          </a:p>
        </p:txBody>
      </p:sp>
      <p:sp>
        <p:nvSpPr>
          <p:cNvPr id="4" name="Content Placeholder 3"/>
          <p:cNvSpPr>
            <a:spLocks noGrp="1"/>
          </p:cNvSpPr>
          <p:nvPr>
            <p:ph sz="quarter" idx="4294967295"/>
          </p:nvPr>
        </p:nvSpPr>
        <p:spPr>
          <a:xfrm>
            <a:off x="260570" y="5573088"/>
            <a:ext cx="4040188" cy="1162676"/>
          </a:xfrm>
          <a:prstGeom prst="rect">
            <a:avLst/>
          </a:prstGeom>
        </p:spPr>
        <p:txBody>
          <a:bodyPr>
            <a:normAutofit/>
          </a:bodyPr>
          <a:lstStyle/>
          <a:p>
            <a:pPr marL="0" lvl="0" indent="0" algn="ctr">
              <a:buNone/>
            </a:pPr>
            <a:r>
              <a:rPr lang="en-US" dirty="0" smtClean="0"/>
              <a:t>La </a:t>
            </a:r>
            <a:r>
              <a:rPr lang="en-US" dirty="0" err="1" smtClean="0"/>
              <a:t>primera</a:t>
            </a:r>
            <a:r>
              <a:rPr lang="en-US" dirty="0" smtClean="0"/>
              <a:t> </a:t>
            </a:r>
            <a:r>
              <a:rPr lang="en-US" dirty="0" err="1" smtClean="0"/>
              <a:t>computadora</a:t>
            </a:r>
            <a:r>
              <a:rPr lang="en-US" dirty="0" smtClean="0"/>
              <a:t> </a:t>
            </a:r>
            <a:r>
              <a:rPr lang="en-US" dirty="0" err="1" smtClean="0"/>
              <a:t>tenía</a:t>
            </a:r>
            <a:r>
              <a:rPr lang="en-US" dirty="0" smtClean="0"/>
              <a:t> 19,000 </a:t>
            </a:r>
            <a:r>
              <a:rPr lang="en-US" dirty="0" err="1" smtClean="0"/>
              <a:t>tubos</a:t>
            </a:r>
            <a:r>
              <a:rPr lang="en-US" dirty="0" smtClean="0"/>
              <a:t> y </a:t>
            </a:r>
            <a:r>
              <a:rPr lang="en-US" dirty="0" err="1" smtClean="0"/>
              <a:t>cubría</a:t>
            </a:r>
            <a:r>
              <a:rPr lang="en-US" dirty="0" smtClean="0"/>
              <a:t> </a:t>
            </a:r>
            <a:r>
              <a:rPr lang="en-US" dirty="0" err="1" smtClean="0"/>
              <a:t>una</a:t>
            </a:r>
            <a:r>
              <a:rPr lang="en-US" dirty="0" smtClean="0"/>
              <a:t> pared </a:t>
            </a:r>
            <a:r>
              <a:rPr lang="en-US" dirty="0" err="1" smtClean="0"/>
              <a:t>entera</a:t>
            </a:r>
            <a:r>
              <a:rPr lang="en-US" dirty="0" smtClean="0"/>
              <a:t>. Los </a:t>
            </a:r>
            <a:r>
              <a:rPr lang="en-US" dirty="0" err="1" smtClean="0"/>
              <a:t>técnicos</a:t>
            </a:r>
            <a:r>
              <a:rPr lang="en-US" dirty="0" smtClean="0"/>
              <a:t> </a:t>
            </a:r>
            <a:r>
              <a:rPr lang="en-US" dirty="0" err="1" smtClean="0"/>
              <a:t>tenían</a:t>
            </a:r>
            <a:r>
              <a:rPr lang="en-US" dirty="0" smtClean="0"/>
              <a:t> </a:t>
            </a:r>
            <a:r>
              <a:rPr lang="en-US" dirty="0" err="1" smtClean="0"/>
              <a:t>que</a:t>
            </a:r>
            <a:r>
              <a:rPr lang="en-US" dirty="0" smtClean="0"/>
              <a:t> </a:t>
            </a:r>
            <a:r>
              <a:rPr lang="en-US" dirty="0" err="1" smtClean="0"/>
              <a:t>cambiar</a:t>
            </a:r>
            <a:r>
              <a:rPr lang="en-US" dirty="0" smtClean="0"/>
              <a:t> los </a:t>
            </a:r>
            <a:r>
              <a:rPr lang="en-US" dirty="0" err="1" smtClean="0"/>
              <a:t>tubos</a:t>
            </a:r>
            <a:r>
              <a:rPr lang="en-US" dirty="0" smtClean="0"/>
              <a:t> con </a:t>
            </a:r>
            <a:r>
              <a:rPr lang="en-US" dirty="0" err="1" smtClean="0"/>
              <a:t>mucha</a:t>
            </a:r>
            <a:r>
              <a:rPr lang="en-US" dirty="0" smtClean="0"/>
              <a:t> </a:t>
            </a:r>
            <a:r>
              <a:rPr lang="en-US" dirty="0" err="1" smtClean="0"/>
              <a:t>frecuencia</a:t>
            </a:r>
            <a:r>
              <a:rPr lang="en-US" dirty="0" smtClean="0"/>
              <a:t>. </a:t>
            </a:r>
            <a:endParaRPr lang="en-US" dirty="0"/>
          </a:p>
        </p:txBody>
      </p:sp>
      <p:sp>
        <p:nvSpPr>
          <p:cNvPr id="6" name="Content Placeholder 5"/>
          <p:cNvSpPr>
            <a:spLocks noGrp="1"/>
          </p:cNvSpPr>
          <p:nvPr>
            <p:ph sz="quarter" idx="4294967295"/>
          </p:nvPr>
        </p:nvSpPr>
        <p:spPr>
          <a:xfrm>
            <a:off x="4722876" y="5176461"/>
            <a:ext cx="4041648" cy="1325435"/>
          </a:xfrm>
          <a:prstGeom prst="rect">
            <a:avLst/>
          </a:prstGeom>
        </p:spPr>
        <p:txBody>
          <a:bodyPr/>
          <a:lstStyle/>
          <a:p>
            <a:pPr marL="0" indent="0" algn="ctr">
              <a:buNone/>
            </a:pPr>
            <a:r>
              <a:rPr lang="en-US" dirty="0" err="1" smtClean="0"/>
              <a:t>Ahora</a:t>
            </a:r>
            <a:r>
              <a:rPr lang="en-US" dirty="0" smtClean="0"/>
              <a:t> </a:t>
            </a:r>
            <a:r>
              <a:rPr lang="en-US" dirty="0" err="1" smtClean="0"/>
              <a:t>las</a:t>
            </a:r>
            <a:r>
              <a:rPr lang="en-US" dirty="0" smtClean="0"/>
              <a:t> </a:t>
            </a:r>
            <a:r>
              <a:rPr lang="en-US" dirty="0" err="1" smtClean="0"/>
              <a:t>computadoras</a:t>
            </a:r>
            <a:r>
              <a:rPr lang="en-US" dirty="0" smtClean="0"/>
              <a:t> </a:t>
            </a:r>
            <a:r>
              <a:rPr lang="en-US" dirty="0" err="1" smtClean="0"/>
              <a:t>quedan</a:t>
            </a:r>
            <a:r>
              <a:rPr lang="en-US" dirty="0" smtClean="0"/>
              <a:t> en un </a:t>
            </a:r>
            <a:r>
              <a:rPr lang="en-US" dirty="0" err="1" smtClean="0"/>
              <a:t>pupitre</a:t>
            </a:r>
            <a:r>
              <a:rPr lang="en-US" dirty="0" smtClean="0"/>
              <a:t>.  </a:t>
            </a:r>
            <a:endParaRPr lang="en-US" dirty="0"/>
          </a:p>
        </p:txBody>
      </p:sp>
      <p:pic>
        <p:nvPicPr>
          <p:cNvPr id="5123" name="Picture 3" descr="G:\comp 2.jpg"/>
          <p:cNvPicPr>
            <a:picLocks noChangeAspect="1" noChangeArrowheads="1"/>
          </p:cNvPicPr>
          <p:nvPr/>
        </p:nvPicPr>
        <p:blipFill>
          <a:blip r:embed="rId3" cstate="print"/>
          <a:srcRect/>
          <a:stretch>
            <a:fillRect/>
          </a:stretch>
        </p:blipFill>
        <p:spPr bwMode="auto">
          <a:xfrm>
            <a:off x="113211" y="1232731"/>
            <a:ext cx="2951339" cy="2438400"/>
          </a:xfrm>
          <a:prstGeom prst="rect">
            <a:avLst/>
          </a:prstGeom>
          <a:noFill/>
          <a:ln w="9525">
            <a:noFill/>
            <a:miter lim="800000"/>
            <a:headEnd/>
            <a:tailEnd/>
          </a:ln>
        </p:spPr>
      </p:pic>
      <p:pic>
        <p:nvPicPr>
          <p:cNvPr id="9" name="Picture 3" descr="G:\first-computer.jpg"/>
          <p:cNvPicPr>
            <a:picLocks noChangeAspect="1" noChangeArrowheads="1"/>
          </p:cNvPicPr>
          <p:nvPr/>
        </p:nvPicPr>
        <p:blipFill>
          <a:blip r:embed="rId4" cstate="print"/>
          <a:srcRect/>
          <a:stretch>
            <a:fillRect/>
          </a:stretch>
        </p:blipFill>
        <p:spPr bwMode="auto">
          <a:xfrm>
            <a:off x="1723430" y="3390886"/>
            <a:ext cx="2743200" cy="2182201"/>
          </a:xfrm>
          <a:prstGeom prst="rect">
            <a:avLst/>
          </a:prstGeom>
          <a:noFill/>
          <a:ln w="9525">
            <a:noFill/>
            <a:miter lim="800000"/>
            <a:headEnd/>
            <a:tailEnd/>
          </a:ln>
        </p:spPr>
      </p:pic>
      <p:pic>
        <p:nvPicPr>
          <p:cNvPr id="2050" name="Picture 2" descr="http://assets.inhabitat.com/files/greenhpdesktop.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72000" y="1828559"/>
            <a:ext cx="4114800" cy="265125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5029200" y="5855565"/>
            <a:ext cx="3429000" cy="646331"/>
          </a:xfrm>
          <a:prstGeom prst="rect">
            <a:avLst/>
          </a:prstGeom>
          <a:noFill/>
        </p:spPr>
        <p:txBody>
          <a:bodyPr wrap="square" rtlCol="0">
            <a:spAutoFit/>
          </a:bodyPr>
          <a:lstStyle/>
          <a:p>
            <a:pPr algn="ctr"/>
            <a:r>
              <a:rPr lang="en-US" dirty="0" smtClean="0">
                <a:solidFill>
                  <a:srgbClr val="000000"/>
                </a:solidFill>
              </a:rPr>
              <a:t>¿</a:t>
            </a:r>
            <a:r>
              <a:rPr lang="en-US" dirty="0" err="1" smtClean="0">
                <a:solidFill>
                  <a:srgbClr val="000000"/>
                </a:solidFill>
              </a:rPr>
              <a:t>Cómo</a:t>
            </a:r>
            <a:r>
              <a:rPr lang="en-US" dirty="0" smtClean="0">
                <a:solidFill>
                  <a:srgbClr val="000000"/>
                </a:solidFill>
              </a:rPr>
              <a:t> </a:t>
            </a:r>
            <a:r>
              <a:rPr lang="en-US" dirty="0" err="1" smtClean="0">
                <a:solidFill>
                  <a:srgbClr val="000000"/>
                </a:solidFill>
              </a:rPr>
              <a:t>serán</a:t>
            </a:r>
            <a:r>
              <a:rPr lang="en-US" dirty="0" smtClean="0">
                <a:solidFill>
                  <a:srgbClr val="000000"/>
                </a:solidFill>
              </a:rPr>
              <a:t> </a:t>
            </a:r>
            <a:r>
              <a:rPr lang="en-US" dirty="0" err="1" smtClean="0">
                <a:solidFill>
                  <a:srgbClr val="000000"/>
                </a:solidFill>
              </a:rPr>
              <a:t>las</a:t>
            </a:r>
            <a:r>
              <a:rPr lang="en-US" dirty="0" smtClean="0">
                <a:solidFill>
                  <a:srgbClr val="000000"/>
                </a:solidFill>
              </a:rPr>
              <a:t> </a:t>
            </a:r>
            <a:r>
              <a:rPr lang="en-US" dirty="0" err="1" smtClean="0">
                <a:solidFill>
                  <a:srgbClr val="000000"/>
                </a:solidFill>
              </a:rPr>
              <a:t>computadoras</a:t>
            </a:r>
            <a:r>
              <a:rPr lang="en-US" dirty="0" smtClean="0">
                <a:solidFill>
                  <a:srgbClr val="000000"/>
                </a:solidFill>
              </a:rPr>
              <a:t> en el </a:t>
            </a:r>
            <a:r>
              <a:rPr lang="en-US" dirty="0" err="1" smtClean="0">
                <a:solidFill>
                  <a:srgbClr val="000000"/>
                </a:solidFill>
              </a:rPr>
              <a:t>futuro</a:t>
            </a:r>
            <a:r>
              <a:rPr lang="en-US" dirty="0" smtClean="0">
                <a:solidFill>
                  <a:srgbClr val="000000"/>
                </a:solidFill>
              </a:rPr>
              <a:t>?</a:t>
            </a:r>
            <a:endParaRPr lang="en-US" dirty="0">
              <a:solidFill>
                <a:srgbClr val="000000"/>
              </a:solidFill>
            </a:endParaRPr>
          </a:p>
        </p:txBody>
      </p:sp>
    </p:spTree>
    <p:custDataLst>
      <p:tags r:id="rId1"/>
    </p:custDataLst>
    <p:extLst>
      <p:ext uri="{BB962C8B-B14F-4D97-AF65-F5344CB8AC3E}">
        <p14:creationId xmlns:p14="http://schemas.microsoft.com/office/powerpoint/2010/main" val="2294017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8229600" cy="1600200"/>
          </a:xfrm>
        </p:spPr>
        <p:txBody>
          <a:bodyPr/>
          <a:lstStyle/>
          <a:p>
            <a:r>
              <a:rPr lang="en-US" sz="4000" dirty="0" smtClean="0"/>
              <a:t>Las </a:t>
            </a:r>
            <a:r>
              <a:rPr lang="en-US" sz="4000" dirty="0" err="1" smtClean="0"/>
              <a:t>computadoras</a:t>
            </a:r>
            <a:r>
              <a:rPr lang="en-US" sz="4000" dirty="0" smtClean="0"/>
              <a:t> </a:t>
            </a:r>
            <a:r>
              <a:rPr lang="en-US" sz="4000" dirty="0" err="1" smtClean="0"/>
              <a:t>portatiles</a:t>
            </a:r>
            <a:endParaRPr lang="en-US" sz="4000" dirty="0"/>
          </a:p>
        </p:txBody>
      </p:sp>
      <p:sp>
        <p:nvSpPr>
          <p:cNvPr id="3" name="Text Placeholder 2"/>
          <p:cNvSpPr>
            <a:spLocks noGrp="1"/>
          </p:cNvSpPr>
          <p:nvPr>
            <p:ph type="body" idx="1"/>
          </p:nvPr>
        </p:nvSpPr>
        <p:spPr>
          <a:xfrm>
            <a:off x="532061" y="762000"/>
            <a:ext cx="4040188" cy="609600"/>
          </a:xfrm>
        </p:spPr>
        <p:txBody>
          <a:bodyPr/>
          <a:lstStyle/>
          <a:p>
            <a:pPr algn="ctr"/>
            <a:r>
              <a:rPr lang="en-US" dirty="0" smtClean="0"/>
              <a:t>Antes</a:t>
            </a:r>
            <a:endParaRPr lang="en-US" dirty="0"/>
          </a:p>
        </p:txBody>
      </p:sp>
      <p:sp>
        <p:nvSpPr>
          <p:cNvPr id="5" name="Text Placeholder 4"/>
          <p:cNvSpPr>
            <a:spLocks noGrp="1"/>
          </p:cNvSpPr>
          <p:nvPr>
            <p:ph type="body" sz="quarter" idx="3"/>
          </p:nvPr>
        </p:nvSpPr>
        <p:spPr>
          <a:xfrm>
            <a:off x="4648200" y="868680"/>
            <a:ext cx="4041775" cy="609600"/>
          </a:xfrm>
        </p:spPr>
        <p:txBody>
          <a:bodyPr/>
          <a:lstStyle/>
          <a:p>
            <a:pPr algn="ctr"/>
            <a:r>
              <a:rPr lang="en-US" dirty="0" err="1" smtClean="0"/>
              <a:t>Ahora</a:t>
            </a:r>
            <a:endParaRPr lang="en-US" dirty="0"/>
          </a:p>
        </p:txBody>
      </p:sp>
      <p:sp>
        <p:nvSpPr>
          <p:cNvPr id="4" name="Content Placeholder 3"/>
          <p:cNvSpPr>
            <a:spLocks noGrp="1"/>
          </p:cNvSpPr>
          <p:nvPr>
            <p:ph sz="quarter" idx="4294967295"/>
          </p:nvPr>
        </p:nvSpPr>
        <p:spPr>
          <a:xfrm>
            <a:off x="265301" y="5181600"/>
            <a:ext cx="4041648" cy="1320296"/>
          </a:xfrm>
          <a:prstGeom prst="rect">
            <a:avLst/>
          </a:prstGeom>
        </p:spPr>
        <p:txBody>
          <a:bodyPr>
            <a:normAutofit/>
          </a:bodyPr>
          <a:lstStyle/>
          <a:p>
            <a:pPr lvl="0" algn="ctr"/>
            <a:r>
              <a:rPr lang="en-US" dirty="0" smtClean="0"/>
              <a:t>La </a:t>
            </a:r>
            <a:r>
              <a:rPr lang="en-US" dirty="0" err="1" smtClean="0"/>
              <a:t>primeras</a:t>
            </a:r>
            <a:r>
              <a:rPr lang="en-US" dirty="0" smtClean="0"/>
              <a:t> </a:t>
            </a:r>
            <a:r>
              <a:rPr lang="en-US" dirty="0" err="1" smtClean="0"/>
              <a:t>computadoras</a:t>
            </a:r>
            <a:r>
              <a:rPr lang="en-US" dirty="0" smtClean="0"/>
              <a:t> </a:t>
            </a:r>
            <a:r>
              <a:rPr lang="en-US" dirty="0" err="1" smtClean="0"/>
              <a:t>portatiles</a:t>
            </a:r>
            <a:r>
              <a:rPr lang="en-US" dirty="0" smtClean="0"/>
              <a:t> </a:t>
            </a:r>
            <a:r>
              <a:rPr lang="en-US" dirty="0" err="1" smtClean="0"/>
              <a:t>eran</a:t>
            </a:r>
            <a:r>
              <a:rPr lang="en-US" dirty="0" smtClean="0"/>
              <a:t> de </a:t>
            </a:r>
            <a:r>
              <a:rPr lang="en-US" dirty="0" err="1" smtClean="0"/>
              <a:t>madera</a:t>
            </a:r>
            <a:r>
              <a:rPr lang="en-US" dirty="0" smtClean="0"/>
              <a:t>. </a:t>
            </a:r>
            <a:r>
              <a:rPr lang="en-US" dirty="0" err="1" smtClean="0"/>
              <a:t>Había</a:t>
            </a:r>
            <a:r>
              <a:rPr lang="en-US" dirty="0" smtClean="0"/>
              <a:t> un </a:t>
            </a:r>
            <a:r>
              <a:rPr lang="en-US" dirty="0" err="1" smtClean="0"/>
              <a:t>teclado</a:t>
            </a:r>
            <a:r>
              <a:rPr lang="en-US" dirty="0" smtClean="0"/>
              <a:t>. No </a:t>
            </a:r>
            <a:r>
              <a:rPr lang="en-US" dirty="0" err="1" smtClean="0"/>
              <a:t>tenía</a:t>
            </a:r>
            <a:r>
              <a:rPr lang="en-US" dirty="0" smtClean="0"/>
              <a:t> internet y era </a:t>
            </a:r>
            <a:r>
              <a:rPr lang="en-US" dirty="0" err="1" smtClean="0"/>
              <a:t>pesada</a:t>
            </a:r>
            <a:r>
              <a:rPr lang="en-US" dirty="0" smtClean="0"/>
              <a:t>. </a:t>
            </a:r>
            <a:endParaRPr lang="en-US" dirty="0"/>
          </a:p>
        </p:txBody>
      </p:sp>
      <p:sp>
        <p:nvSpPr>
          <p:cNvPr id="6" name="Content Placeholder 5"/>
          <p:cNvSpPr>
            <a:spLocks noGrp="1"/>
          </p:cNvSpPr>
          <p:nvPr>
            <p:ph sz="quarter" idx="4294967295"/>
          </p:nvPr>
        </p:nvSpPr>
        <p:spPr>
          <a:xfrm>
            <a:off x="4724400" y="5093730"/>
            <a:ext cx="4041648" cy="1249235"/>
          </a:xfrm>
          <a:prstGeom prst="rect">
            <a:avLst/>
          </a:prstGeom>
        </p:spPr>
        <p:txBody>
          <a:bodyPr>
            <a:normAutofit/>
          </a:bodyPr>
          <a:lstStyle/>
          <a:p>
            <a:r>
              <a:rPr lang="en-US" dirty="0" err="1" smtClean="0"/>
              <a:t>Ahora</a:t>
            </a:r>
            <a:r>
              <a:rPr lang="en-US" dirty="0" smtClean="0"/>
              <a:t> </a:t>
            </a:r>
            <a:r>
              <a:rPr lang="en-US" dirty="0" err="1" smtClean="0"/>
              <a:t>las</a:t>
            </a:r>
            <a:r>
              <a:rPr lang="en-US" dirty="0" smtClean="0"/>
              <a:t> </a:t>
            </a:r>
            <a:r>
              <a:rPr lang="en-US" dirty="0" err="1" smtClean="0"/>
              <a:t>computadoras</a:t>
            </a:r>
            <a:r>
              <a:rPr lang="en-US" dirty="0" smtClean="0"/>
              <a:t> </a:t>
            </a:r>
            <a:r>
              <a:rPr lang="en-US" dirty="0" err="1" smtClean="0"/>
              <a:t>portatiles</a:t>
            </a:r>
            <a:r>
              <a:rPr lang="en-US" dirty="0" smtClean="0"/>
              <a:t> son </a:t>
            </a:r>
            <a:r>
              <a:rPr lang="en-US" dirty="0" err="1" smtClean="0"/>
              <a:t>más</a:t>
            </a:r>
            <a:r>
              <a:rPr lang="en-US" dirty="0" smtClean="0"/>
              <a:t> </a:t>
            </a:r>
            <a:r>
              <a:rPr lang="en-US" dirty="0" err="1" smtClean="0"/>
              <a:t>pequeñas</a:t>
            </a:r>
            <a:r>
              <a:rPr lang="en-US" dirty="0" smtClean="0"/>
              <a:t>. </a:t>
            </a:r>
            <a:endParaRPr lang="en-US" dirty="0"/>
          </a:p>
        </p:txBody>
      </p:sp>
      <p:pic>
        <p:nvPicPr>
          <p:cNvPr id="7171" name="Picture 3" descr="G:\comp 3.bmp"/>
          <p:cNvPicPr>
            <a:picLocks noChangeAspect="1" noChangeArrowheads="1"/>
          </p:cNvPicPr>
          <p:nvPr/>
        </p:nvPicPr>
        <p:blipFill>
          <a:blip r:embed="rId3" cstate="print"/>
          <a:srcRect/>
          <a:stretch>
            <a:fillRect/>
          </a:stretch>
        </p:blipFill>
        <p:spPr bwMode="auto">
          <a:xfrm>
            <a:off x="1" y="1447800"/>
            <a:ext cx="4572248" cy="3429000"/>
          </a:xfrm>
          <a:prstGeom prst="rect">
            <a:avLst/>
          </a:prstGeom>
          <a:noFill/>
          <a:ln w="9525">
            <a:noFill/>
            <a:miter lim="800000"/>
            <a:headEnd/>
            <a:tailEnd/>
          </a:ln>
        </p:spPr>
      </p:pic>
      <p:pic>
        <p:nvPicPr>
          <p:cNvPr id="3074" name="Picture 2" descr="http://asset3.cbsistatic.com/cnwk.1d/i/tim/2012/11/20/sc00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24400" y="1600200"/>
            <a:ext cx="4267200" cy="32004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5029200" y="6019800"/>
            <a:ext cx="3429000" cy="646331"/>
          </a:xfrm>
          <a:prstGeom prst="rect">
            <a:avLst/>
          </a:prstGeom>
          <a:noFill/>
        </p:spPr>
        <p:txBody>
          <a:bodyPr wrap="square" rtlCol="0">
            <a:spAutoFit/>
          </a:bodyPr>
          <a:lstStyle/>
          <a:p>
            <a:pPr algn="ctr"/>
            <a:r>
              <a:rPr lang="en-US" dirty="0" smtClean="0">
                <a:solidFill>
                  <a:srgbClr val="000000"/>
                </a:solidFill>
              </a:rPr>
              <a:t>¿</a:t>
            </a:r>
            <a:r>
              <a:rPr lang="en-US" dirty="0" err="1" smtClean="0">
                <a:solidFill>
                  <a:srgbClr val="000000"/>
                </a:solidFill>
              </a:rPr>
              <a:t>Cómo</a:t>
            </a:r>
            <a:r>
              <a:rPr lang="en-US" dirty="0" smtClean="0">
                <a:solidFill>
                  <a:srgbClr val="000000"/>
                </a:solidFill>
              </a:rPr>
              <a:t> </a:t>
            </a:r>
            <a:r>
              <a:rPr lang="en-US" dirty="0" err="1" smtClean="0">
                <a:solidFill>
                  <a:srgbClr val="000000"/>
                </a:solidFill>
              </a:rPr>
              <a:t>serán</a:t>
            </a:r>
            <a:r>
              <a:rPr lang="en-US" dirty="0" smtClean="0">
                <a:solidFill>
                  <a:srgbClr val="000000"/>
                </a:solidFill>
              </a:rPr>
              <a:t> </a:t>
            </a:r>
            <a:r>
              <a:rPr lang="en-US" dirty="0" err="1" smtClean="0">
                <a:solidFill>
                  <a:srgbClr val="000000"/>
                </a:solidFill>
              </a:rPr>
              <a:t>las</a:t>
            </a:r>
            <a:r>
              <a:rPr lang="en-US" dirty="0" smtClean="0">
                <a:solidFill>
                  <a:srgbClr val="000000"/>
                </a:solidFill>
              </a:rPr>
              <a:t> </a:t>
            </a:r>
            <a:r>
              <a:rPr lang="en-US" dirty="0" err="1" smtClean="0">
                <a:solidFill>
                  <a:srgbClr val="000000"/>
                </a:solidFill>
              </a:rPr>
              <a:t>computadoras</a:t>
            </a:r>
            <a:r>
              <a:rPr lang="en-US" dirty="0" smtClean="0">
                <a:solidFill>
                  <a:srgbClr val="000000"/>
                </a:solidFill>
              </a:rPr>
              <a:t> </a:t>
            </a:r>
            <a:r>
              <a:rPr lang="en-US" dirty="0" err="1" smtClean="0">
                <a:solidFill>
                  <a:srgbClr val="000000"/>
                </a:solidFill>
              </a:rPr>
              <a:t>portatiles</a:t>
            </a:r>
            <a:r>
              <a:rPr lang="en-US" dirty="0" smtClean="0">
                <a:solidFill>
                  <a:srgbClr val="000000"/>
                </a:solidFill>
              </a:rPr>
              <a:t> en el </a:t>
            </a:r>
            <a:r>
              <a:rPr lang="en-US" dirty="0" err="1" smtClean="0">
                <a:solidFill>
                  <a:srgbClr val="000000"/>
                </a:solidFill>
              </a:rPr>
              <a:t>futuro</a:t>
            </a:r>
            <a:r>
              <a:rPr lang="en-US" dirty="0" smtClean="0">
                <a:solidFill>
                  <a:srgbClr val="000000"/>
                </a:solidFill>
              </a:rPr>
              <a:t>?</a:t>
            </a:r>
            <a:endParaRPr lang="en-US" dirty="0">
              <a:solidFill>
                <a:srgbClr val="000000"/>
              </a:solidFill>
            </a:endParaRPr>
          </a:p>
        </p:txBody>
      </p:sp>
    </p:spTree>
    <p:custDataLst>
      <p:tags r:id="rId1"/>
    </p:custDataLst>
    <p:extLst>
      <p:ext uri="{BB962C8B-B14F-4D97-AF65-F5344CB8AC3E}">
        <p14:creationId xmlns:p14="http://schemas.microsoft.com/office/powerpoint/2010/main" val="2762162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lstStyle/>
          <a:p>
            <a:r>
              <a:rPr lang="en-US" dirty="0" smtClean="0"/>
              <a:t>Los </a:t>
            </a:r>
            <a:r>
              <a:rPr lang="en-US" dirty="0" err="1" smtClean="0"/>
              <a:t>videojuegos</a:t>
            </a:r>
            <a:endParaRPr lang="en-US" dirty="0"/>
          </a:p>
        </p:txBody>
      </p:sp>
      <p:sp>
        <p:nvSpPr>
          <p:cNvPr id="3" name="Text Placeholder 2"/>
          <p:cNvSpPr>
            <a:spLocks noGrp="1"/>
          </p:cNvSpPr>
          <p:nvPr>
            <p:ph type="body" idx="1"/>
          </p:nvPr>
        </p:nvSpPr>
        <p:spPr>
          <a:xfrm>
            <a:off x="484903" y="990600"/>
            <a:ext cx="4040188" cy="609600"/>
          </a:xfrm>
        </p:spPr>
        <p:txBody>
          <a:bodyPr/>
          <a:lstStyle/>
          <a:p>
            <a:r>
              <a:rPr lang="en-US" dirty="0" smtClean="0"/>
              <a:t>Antes</a:t>
            </a:r>
            <a:endParaRPr lang="en-US" dirty="0"/>
          </a:p>
        </p:txBody>
      </p:sp>
      <p:sp>
        <p:nvSpPr>
          <p:cNvPr id="5" name="Text Placeholder 4"/>
          <p:cNvSpPr>
            <a:spLocks noGrp="1"/>
          </p:cNvSpPr>
          <p:nvPr>
            <p:ph type="body" sz="quarter" idx="3"/>
          </p:nvPr>
        </p:nvSpPr>
        <p:spPr>
          <a:xfrm>
            <a:off x="4648200" y="1066800"/>
            <a:ext cx="4041775" cy="609600"/>
          </a:xfrm>
        </p:spPr>
        <p:txBody>
          <a:bodyPr/>
          <a:lstStyle/>
          <a:p>
            <a:r>
              <a:rPr lang="en-US" dirty="0" err="1" smtClean="0"/>
              <a:t>Ahora</a:t>
            </a:r>
            <a:endParaRPr lang="en-US" dirty="0"/>
          </a:p>
        </p:txBody>
      </p:sp>
      <p:sp>
        <p:nvSpPr>
          <p:cNvPr id="4" name="Content Placeholder 3"/>
          <p:cNvSpPr>
            <a:spLocks noGrp="1"/>
          </p:cNvSpPr>
          <p:nvPr>
            <p:ph sz="quarter" idx="4294967295"/>
          </p:nvPr>
        </p:nvSpPr>
        <p:spPr>
          <a:xfrm>
            <a:off x="169512" y="5181600"/>
            <a:ext cx="4041648" cy="1139952"/>
          </a:xfrm>
          <a:prstGeom prst="rect">
            <a:avLst/>
          </a:prstGeom>
        </p:spPr>
        <p:txBody>
          <a:bodyPr>
            <a:normAutofit fontScale="77500" lnSpcReduction="20000"/>
          </a:bodyPr>
          <a:lstStyle/>
          <a:p>
            <a:pPr lvl="0" algn="ctr"/>
            <a:r>
              <a:rPr lang="en-US" sz="1800" dirty="0" smtClean="0"/>
              <a:t>Uno de los </a:t>
            </a:r>
            <a:r>
              <a:rPr lang="en-US" sz="1800" dirty="0" err="1" smtClean="0"/>
              <a:t>primeros</a:t>
            </a:r>
            <a:r>
              <a:rPr lang="en-US" sz="1800" dirty="0" smtClean="0"/>
              <a:t> </a:t>
            </a:r>
            <a:r>
              <a:rPr lang="en-US" sz="1800" dirty="0" err="1" smtClean="0"/>
              <a:t>videojuegos</a:t>
            </a:r>
            <a:r>
              <a:rPr lang="en-US" sz="1800" dirty="0" smtClean="0"/>
              <a:t> se </a:t>
            </a:r>
            <a:r>
              <a:rPr lang="en-US" sz="1800" dirty="0" err="1" smtClean="0"/>
              <a:t>llamaba</a:t>
            </a:r>
            <a:r>
              <a:rPr lang="en-US" sz="1800" dirty="0" smtClean="0"/>
              <a:t> “Pong”. El </a:t>
            </a:r>
            <a:r>
              <a:rPr lang="en-US" sz="1800" dirty="0" err="1" smtClean="0"/>
              <a:t>propósito</a:t>
            </a:r>
            <a:r>
              <a:rPr lang="en-US" sz="1800" dirty="0" smtClean="0"/>
              <a:t> era </a:t>
            </a:r>
            <a:r>
              <a:rPr lang="en-US" sz="1800" dirty="0" err="1" smtClean="0"/>
              <a:t>pegar</a:t>
            </a:r>
            <a:r>
              <a:rPr lang="en-US" sz="1800" dirty="0" smtClean="0"/>
              <a:t> la </a:t>
            </a:r>
            <a:r>
              <a:rPr lang="en-US" sz="1800" dirty="0" err="1" smtClean="0"/>
              <a:t>pelota</a:t>
            </a:r>
            <a:r>
              <a:rPr lang="en-US" sz="1800" dirty="0" smtClean="0"/>
              <a:t> en contra del </a:t>
            </a:r>
            <a:r>
              <a:rPr lang="en-US" sz="1800" dirty="0" err="1" smtClean="0"/>
              <a:t>otro</a:t>
            </a:r>
            <a:r>
              <a:rPr lang="en-US" sz="1800" dirty="0" smtClean="0"/>
              <a:t> </a:t>
            </a:r>
            <a:r>
              <a:rPr lang="en-US" sz="1800" dirty="0" err="1" smtClean="0"/>
              <a:t>jugador</a:t>
            </a:r>
            <a:r>
              <a:rPr lang="en-US" sz="1800" dirty="0" smtClean="0"/>
              <a:t> </a:t>
            </a:r>
            <a:r>
              <a:rPr lang="en-US" sz="1800" dirty="0" err="1" smtClean="0"/>
              <a:t>para</a:t>
            </a:r>
            <a:r>
              <a:rPr lang="en-US" sz="1800" dirty="0" smtClean="0"/>
              <a:t> </a:t>
            </a:r>
            <a:r>
              <a:rPr lang="en-US" sz="1800" dirty="0" err="1" smtClean="0"/>
              <a:t>acumular</a:t>
            </a:r>
            <a:r>
              <a:rPr lang="en-US" sz="1800" dirty="0" smtClean="0"/>
              <a:t> un </a:t>
            </a:r>
            <a:r>
              <a:rPr lang="en-US" sz="1800" dirty="0" err="1" smtClean="0"/>
              <a:t>punto</a:t>
            </a:r>
            <a:r>
              <a:rPr lang="en-US" sz="1800" dirty="0" smtClean="0"/>
              <a:t>.  Se </a:t>
            </a:r>
            <a:r>
              <a:rPr lang="en-US" sz="1800" dirty="0" err="1" smtClean="0"/>
              <a:t>podía</a:t>
            </a:r>
            <a:r>
              <a:rPr lang="en-US" sz="1800" dirty="0" smtClean="0"/>
              <a:t> </a:t>
            </a:r>
            <a:r>
              <a:rPr lang="en-US" sz="1800" dirty="0" err="1" smtClean="0"/>
              <a:t>jugar</a:t>
            </a:r>
            <a:r>
              <a:rPr lang="en-US" sz="1800" dirty="0" smtClean="0"/>
              <a:t> lentamente o </a:t>
            </a:r>
            <a:r>
              <a:rPr lang="en-US" sz="1800" dirty="0" err="1" smtClean="0"/>
              <a:t>rápidamente</a:t>
            </a:r>
            <a:r>
              <a:rPr lang="en-US" sz="1800" dirty="0" smtClean="0"/>
              <a:t>.  La </a:t>
            </a:r>
            <a:r>
              <a:rPr lang="en-US" sz="1800" dirty="0" err="1" smtClean="0"/>
              <a:t>puntuación</a:t>
            </a:r>
            <a:r>
              <a:rPr lang="en-US" sz="1800" dirty="0" smtClean="0"/>
              <a:t> </a:t>
            </a:r>
            <a:r>
              <a:rPr lang="en-US" sz="1800" dirty="0" err="1" smtClean="0"/>
              <a:t>siempre</a:t>
            </a:r>
            <a:r>
              <a:rPr lang="en-US" sz="1800" dirty="0" smtClean="0"/>
              <a:t> </a:t>
            </a:r>
            <a:r>
              <a:rPr lang="en-US" sz="1800" dirty="0" err="1" smtClean="0"/>
              <a:t>estaba</a:t>
            </a:r>
            <a:r>
              <a:rPr lang="en-US" sz="1800" dirty="0" smtClean="0"/>
              <a:t> visible en la </a:t>
            </a:r>
            <a:r>
              <a:rPr lang="en-US" sz="1800" dirty="0" err="1" smtClean="0"/>
              <a:t>pantalla</a:t>
            </a:r>
            <a:r>
              <a:rPr lang="en-US" sz="1800" dirty="0" smtClean="0"/>
              <a:t>.</a:t>
            </a:r>
            <a:endParaRPr lang="en-US" sz="1800" dirty="0"/>
          </a:p>
          <a:p>
            <a:pPr algn="ctr"/>
            <a:endParaRPr lang="en-US" sz="1800" dirty="0"/>
          </a:p>
        </p:txBody>
      </p:sp>
      <p:pic>
        <p:nvPicPr>
          <p:cNvPr id="8195" name="Picture 3" descr="G:\pong.jpg"/>
          <p:cNvPicPr>
            <a:picLocks noChangeAspect="1" noChangeArrowheads="1"/>
          </p:cNvPicPr>
          <p:nvPr/>
        </p:nvPicPr>
        <p:blipFill>
          <a:blip r:embed="rId4" cstate="print"/>
          <a:srcRect/>
          <a:stretch>
            <a:fillRect/>
          </a:stretch>
        </p:blipFill>
        <p:spPr bwMode="auto">
          <a:xfrm>
            <a:off x="381000" y="1759132"/>
            <a:ext cx="3830160" cy="2971800"/>
          </a:xfrm>
          <a:prstGeom prst="rect">
            <a:avLst/>
          </a:prstGeom>
          <a:noFill/>
          <a:ln w="9525">
            <a:noFill/>
            <a:miter lim="800000"/>
            <a:headEnd/>
            <a:tailEnd/>
          </a:ln>
        </p:spPr>
      </p:pic>
      <p:sp>
        <p:nvSpPr>
          <p:cNvPr id="7" name="Content Placeholder 6"/>
          <p:cNvSpPr>
            <a:spLocks noGrp="1"/>
          </p:cNvSpPr>
          <p:nvPr>
            <p:ph sz="quarter" idx="4294967295"/>
          </p:nvPr>
        </p:nvSpPr>
        <p:spPr>
          <a:xfrm>
            <a:off x="4672584" y="5029200"/>
            <a:ext cx="4041648" cy="1096835"/>
          </a:xfrm>
          <a:prstGeom prst="rect">
            <a:avLst/>
          </a:prstGeom>
        </p:spPr>
        <p:txBody>
          <a:bodyPr>
            <a:normAutofit/>
          </a:bodyPr>
          <a:lstStyle/>
          <a:p>
            <a:r>
              <a:rPr lang="en-US" dirty="0" err="1" smtClean="0"/>
              <a:t>Ahora</a:t>
            </a:r>
            <a:r>
              <a:rPr lang="en-US" dirty="0" smtClean="0"/>
              <a:t> los </a:t>
            </a:r>
            <a:r>
              <a:rPr lang="en-US" dirty="0" err="1" smtClean="0"/>
              <a:t>videjuegos</a:t>
            </a:r>
            <a:r>
              <a:rPr lang="en-US" dirty="0" smtClean="0"/>
              <a:t> </a:t>
            </a:r>
            <a:r>
              <a:rPr lang="en-US" dirty="0" err="1" smtClean="0"/>
              <a:t>están</a:t>
            </a:r>
            <a:r>
              <a:rPr lang="en-US" dirty="0" smtClean="0"/>
              <a:t> </a:t>
            </a:r>
            <a:r>
              <a:rPr lang="en-US" dirty="0" err="1" smtClean="0"/>
              <a:t>llenos</a:t>
            </a:r>
            <a:r>
              <a:rPr lang="en-US" dirty="0" smtClean="0"/>
              <a:t> de </a:t>
            </a:r>
            <a:r>
              <a:rPr lang="en-US" dirty="0" err="1" smtClean="0"/>
              <a:t>gráficas</a:t>
            </a:r>
            <a:r>
              <a:rPr lang="en-US" dirty="0" smtClean="0"/>
              <a:t> </a:t>
            </a:r>
            <a:r>
              <a:rPr lang="en-US" dirty="0" err="1" smtClean="0"/>
              <a:t>advanzadas</a:t>
            </a:r>
            <a:r>
              <a:rPr lang="en-US" dirty="0" smtClean="0"/>
              <a:t> </a:t>
            </a:r>
            <a:r>
              <a:rPr lang="en-US" dirty="0" err="1" smtClean="0"/>
              <a:t>donde</a:t>
            </a:r>
            <a:r>
              <a:rPr lang="en-US" dirty="0" smtClean="0"/>
              <a:t> los </a:t>
            </a:r>
            <a:r>
              <a:rPr lang="en-US" dirty="0" err="1" smtClean="0"/>
              <a:t>jugadores</a:t>
            </a:r>
            <a:r>
              <a:rPr lang="en-US" dirty="0" smtClean="0"/>
              <a:t> </a:t>
            </a:r>
            <a:r>
              <a:rPr lang="en-US" dirty="0" err="1" smtClean="0"/>
              <a:t>pueden</a:t>
            </a:r>
            <a:r>
              <a:rPr lang="en-US" dirty="0" smtClean="0"/>
              <a:t> </a:t>
            </a:r>
            <a:r>
              <a:rPr lang="en-US" dirty="0" err="1" smtClean="0"/>
              <a:t>comunicarse</a:t>
            </a:r>
            <a:r>
              <a:rPr lang="en-US" dirty="0" smtClean="0"/>
              <a:t> con el </a:t>
            </a:r>
            <a:r>
              <a:rPr lang="en-US" dirty="0" err="1" smtClean="0"/>
              <a:t>uno</a:t>
            </a:r>
            <a:r>
              <a:rPr lang="en-US" dirty="0" smtClean="0"/>
              <a:t> y </a:t>
            </a:r>
            <a:r>
              <a:rPr lang="en-US" dirty="0" err="1" smtClean="0"/>
              <a:t>otro</a:t>
            </a:r>
            <a:r>
              <a:rPr lang="en-US" dirty="0" smtClean="0"/>
              <a:t>.</a:t>
            </a:r>
            <a:endParaRPr lang="en-US" dirty="0"/>
          </a:p>
        </p:txBody>
      </p:sp>
      <p:pic>
        <p:nvPicPr>
          <p:cNvPr id="1028" name="Picture 4" descr="Call Of Duty 4 HD Screenshot">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24400" y="2183674"/>
            <a:ext cx="4044595" cy="2521132"/>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5105400" y="6019800"/>
            <a:ext cx="3429000" cy="646331"/>
          </a:xfrm>
          <a:prstGeom prst="rect">
            <a:avLst/>
          </a:prstGeom>
          <a:noFill/>
        </p:spPr>
        <p:txBody>
          <a:bodyPr wrap="square" rtlCol="0">
            <a:spAutoFit/>
          </a:bodyPr>
          <a:lstStyle/>
          <a:p>
            <a:pPr algn="ctr"/>
            <a:r>
              <a:rPr lang="en-US" dirty="0" smtClean="0">
                <a:solidFill>
                  <a:srgbClr val="000000"/>
                </a:solidFill>
              </a:rPr>
              <a:t>¿</a:t>
            </a:r>
            <a:r>
              <a:rPr lang="en-US" dirty="0" err="1" smtClean="0">
                <a:solidFill>
                  <a:srgbClr val="000000"/>
                </a:solidFill>
              </a:rPr>
              <a:t>Cómo</a:t>
            </a:r>
            <a:r>
              <a:rPr lang="en-US" dirty="0" smtClean="0">
                <a:solidFill>
                  <a:srgbClr val="000000"/>
                </a:solidFill>
              </a:rPr>
              <a:t> </a:t>
            </a:r>
            <a:r>
              <a:rPr lang="en-US" dirty="0" err="1" smtClean="0">
                <a:solidFill>
                  <a:srgbClr val="000000"/>
                </a:solidFill>
              </a:rPr>
              <a:t>serán</a:t>
            </a:r>
            <a:r>
              <a:rPr lang="en-US" dirty="0" smtClean="0">
                <a:solidFill>
                  <a:srgbClr val="000000"/>
                </a:solidFill>
              </a:rPr>
              <a:t> los </a:t>
            </a:r>
            <a:r>
              <a:rPr lang="en-US" dirty="0" err="1" smtClean="0">
                <a:solidFill>
                  <a:srgbClr val="000000"/>
                </a:solidFill>
              </a:rPr>
              <a:t>videojuegos</a:t>
            </a:r>
            <a:r>
              <a:rPr lang="en-US" dirty="0" smtClean="0">
                <a:solidFill>
                  <a:srgbClr val="000000"/>
                </a:solidFill>
              </a:rPr>
              <a:t> en el </a:t>
            </a:r>
            <a:r>
              <a:rPr lang="en-US" dirty="0" err="1" smtClean="0">
                <a:solidFill>
                  <a:srgbClr val="000000"/>
                </a:solidFill>
              </a:rPr>
              <a:t>futuro</a:t>
            </a:r>
            <a:r>
              <a:rPr lang="en-US" dirty="0" smtClean="0">
                <a:solidFill>
                  <a:srgbClr val="000000"/>
                </a:solidFill>
              </a:rPr>
              <a:t>?</a:t>
            </a:r>
            <a:endParaRPr lang="en-US" dirty="0">
              <a:solidFill>
                <a:srgbClr val="000000"/>
              </a:solidFill>
            </a:endParaRPr>
          </a:p>
        </p:txBody>
      </p:sp>
    </p:spTree>
    <p:custDataLst>
      <p:tags r:id="rId1"/>
    </p:custDataLst>
    <p:extLst>
      <p:ext uri="{BB962C8B-B14F-4D97-AF65-F5344CB8AC3E}">
        <p14:creationId xmlns:p14="http://schemas.microsoft.com/office/powerpoint/2010/main" val="1995093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sz="4800" dirty="0" smtClean="0"/>
              <a:t>Los </a:t>
            </a:r>
            <a:r>
              <a:rPr lang="en-US" sz="4800" dirty="0" err="1" smtClean="0"/>
              <a:t>carros</a:t>
            </a:r>
            <a:endParaRPr lang="en-US" sz="4800" dirty="0"/>
          </a:p>
        </p:txBody>
      </p:sp>
      <p:sp>
        <p:nvSpPr>
          <p:cNvPr id="3" name="Text Placeholder 2"/>
          <p:cNvSpPr>
            <a:spLocks noGrp="1"/>
          </p:cNvSpPr>
          <p:nvPr>
            <p:ph type="body" idx="1"/>
          </p:nvPr>
        </p:nvSpPr>
        <p:spPr>
          <a:xfrm>
            <a:off x="555761" y="685800"/>
            <a:ext cx="4040188" cy="609600"/>
          </a:xfrm>
        </p:spPr>
        <p:txBody>
          <a:bodyPr/>
          <a:lstStyle/>
          <a:p>
            <a:r>
              <a:rPr lang="en-US" dirty="0" smtClean="0"/>
              <a:t>Antes</a:t>
            </a:r>
            <a:endParaRPr lang="en-US" dirty="0"/>
          </a:p>
        </p:txBody>
      </p:sp>
      <p:sp>
        <p:nvSpPr>
          <p:cNvPr id="6" name="Text Placeholder 5"/>
          <p:cNvSpPr>
            <a:spLocks noGrp="1"/>
          </p:cNvSpPr>
          <p:nvPr>
            <p:ph type="body" sz="quarter" idx="3"/>
          </p:nvPr>
        </p:nvSpPr>
        <p:spPr>
          <a:xfrm>
            <a:off x="4572000" y="914400"/>
            <a:ext cx="4041775" cy="609600"/>
          </a:xfrm>
        </p:spPr>
        <p:txBody>
          <a:bodyPr/>
          <a:lstStyle/>
          <a:p>
            <a:r>
              <a:rPr lang="en-US" dirty="0" err="1" smtClean="0"/>
              <a:t>Ahora</a:t>
            </a:r>
            <a:endParaRPr lang="en-US" dirty="0"/>
          </a:p>
        </p:txBody>
      </p:sp>
      <p:sp>
        <p:nvSpPr>
          <p:cNvPr id="5" name="Content Placeholder 4"/>
          <p:cNvSpPr>
            <a:spLocks noGrp="1"/>
          </p:cNvSpPr>
          <p:nvPr>
            <p:ph sz="quarter" idx="4294967295"/>
          </p:nvPr>
        </p:nvSpPr>
        <p:spPr>
          <a:xfrm>
            <a:off x="457200" y="5334000"/>
            <a:ext cx="4041648" cy="1295400"/>
          </a:xfrm>
          <a:prstGeom prst="rect">
            <a:avLst/>
          </a:prstGeom>
        </p:spPr>
        <p:txBody>
          <a:bodyPr>
            <a:normAutofit fontScale="85000" lnSpcReduction="20000"/>
          </a:bodyPr>
          <a:lstStyle/>
          <a:p>
            <a:pPr lvl="0" algn="ctr"/>
            <a:r>
              <a:rPr lang="en-US" dirty="0" err="1" smtClean="0"/>
              <a:t>Esta</a:t>
            </a:r>
            <a:r>
              <a:rPr lang="en-US" dirty="0" smtClean="0"/>
              <a:t> </a:t>
            </a:r>
            <a:r>
              <a:rPr lang="en-US" dirty="0" err="1" smtClean="0"/>
              <a:t>señora</a:t>
            </a:r>
            <a:r>
              <a:rPr lang="en-US" dirty="0" smtClean="0"/>
              <a:t> </a:t>
            </a:r>
            <a:r>
              <a:rPr lang="en-US" dirty="0" err="1" smtClean="0"/>
              <a:t>estaba</a:t>
            </a:r>
            <a:r>
              <a:rPr lang="en-US" dirty="0" smtClean="0"/>
              <a:t> tan </a:t>
            </a:r>
            <a:r>
              <a:rPr lang="en-US" dirty="0" err="1" smtClean="0"/>
              <a:t>orgullosa</a:t>
            </a:r>
            <a:r>
              <a:rPr lang="en-US" dirty="0" smtClean="0"/>
              <a:t> de </a:t>
            </a:r>
            <a:r>
              <a:rPr lang="en-US" dirty="0" err="1" smtClean="0"/>
              <a:t>su</a:t>
            </a:r>
            <a:r>
              <a:rPr lang="en-US" dirty="0" smtClean="0"/>
              <a:t> </a:t>
            </a:r>
            <a:r>
              <a:rPr lang="en-US" dirty="0" err="1" smtClean="0"/>
              <a:t>coche</a:t>
            </a:r>
            <a:r>
              <a:rPr lang="en-US" dirty="0" smtClean="0"/>
              <a:t> Ford </a:t>
            </a:r>
            <a:r>
              <a:rPr lang="en-US" dirty="0" err="1" smtClean="0"/>
              <a:t>Modelo</a:t>
            </a:r>
            <a:r>
              <a:rPr lang="en-US" dirty="0" smtClean="0"/>
              <a:t> T.  </a:t>
            </a:r>
            <a:r>
              <a:rPr lang="en-US" dirty="0" err="1" smtClean="0"/>
              <a:t>Siempre</a:t>
            </a:r>
            <a:r>
              <a:rPr lang="en-US" dirty="0" smtClean="0"/>
              <a:t> se </a:t>
            </a:r>
            <a:r>
              <a:rPr lang="en-US" dirty="0" err="1" smtClean="0"/>
              <a:t>vestía</a:t>
            </a:r>
            <a:r>
              <a:rPr lang="en-US" dirty="0" smtClean="0"/>
              <a:t> </a:t>
            </a:r>
            <a:r>
              <a:rPr lang="en-US" dirty="0" err="1" smtClean="0"/>
              <a:t>elegante</a:t>
            </a:r>
            <a:r>
              <a:rPr lang="en-US" dirty="0" smtClean="0"/>
              <a:t> </a:t>
            </a:r>
            <a:r>
              <a:rPr lang="en-US" dirty="0" err="1" smtClean="0"/>
              <a:t>para</a:t>
            </a:r>
            <a:r>
              <a:rPr lang="en-US" dirty="0" smtClean="0"/>
              <a:t> </a:t>
            </a:r>
            <a:r>
              <a:rPr lang="en-US" dirty="0" err="1" smtClean="0"/>
              <a:t>pasearse</a:t>
            </a:r>
            <a:r>
              <a:rPr lang="en-US" dirty="0" smtClean="0"/>
              <a:t> en </a:t>
            </a:r>
            <a:r>
              <a:rPr lang="en-US" dirty="0" err="1" smtClean="0"/>
              <a:t>su</a:t>
            </a:r>
            <a:r>
              <a:rPr lang="en-US" dirty="0" smtClean="0"/>
              <a:t> </a:t>
            </a:r>
            <a:r>
              <a:rPr lang="en-US" dirty="0" err="1" smtClean="0"/>
              <a:t>coche</a:t>
            </a:r>
            <a:r>
              <a:rPr lang="en-US" dirty="0" smtClean="0"/>
              <a:t> </a:t>
            </a:r>
            <a:r>
              <a:rPr lang="en-US" dirty="0" err="1" smtClean="0"/>
              <a:t>por</a:t>
            </a:r>
            <a:r>
              <a:rPr lang="en-US" dirty="0" smtClean="0"/>
              <a:t> el pueblo. No </a:t>
            </a:r>
            <a:r>
              <a:rPr lang="en-US" dirty="0" err="1" smtClean="0"/>
              <a:t>importaba</a:t>
            </a:r>
            <a:r>
              <a:rPr lang="en-US" dirty="0" smtClean="0"/>
              <a:t> </a:t>
            </a:r>
            <a:r>
              <a:rPr lang="en-US" dirty="0" err="1" smtClean="0"/>
              <a:t>si</a:t>
            </a:r>
            <a:r>
              <a:rPr lang="en-US" dirty="0" smtClean="0"/>
              <a:t> </a:t>
            </a:r>
            <a:r>
              <a:rPr lang="en-US" dirty="0" err="1" smtClean="0"/>
              <a:t>nevaba</a:t>
            </a:r>
            <a:r>
              <a:rPr lang="en-US" dirty="0" smtClean="0"/>
              <a:t>, </a:t>
            </a:r>
            <a:r>
              <a:rPr lang="en-US" dirty="0" err="1" smtClean="0"/>
              <a:t>llovía</a:t>
            </a:r>
            <a:r>
              <a:rPr lang="en-US" dirty="0" smtClean="0"/>
              <a:t> o </a:t>
            </a:r>
            <a:r>
              <a:rPr lang="en-US" dirty="0" err="1" smtClean="0"/>
              <a:t>si</a:t>
            </a:r>
            <a:r>
              <a:rPr lang="en-US" dirty="0" smtClean="0"/>
              <a:t> </a:t>
            </a:r>
            <a:r>
              <a:rPr lang="en-US" dirty="0" err="1" smtClean="0"/>
              <a:t>hacía</a:t>
            </a:r>
            <a:r>
              <a:rPr lang="en-US" dirty="0" smtClean="0"/>
              <a:t> </a:t>
            </a:r>
            <a:r>
              <a:rPr lang="en-US" dirty="0" err="1" smtClean="0"/>
              <a:t>calor</a:t>
            </a:r>
            <a:r>
              <a:rPr lang="en-US" dirty="0" smtClean="0"/>
              <a:t>, a </a:t>
            </a:r>
            <a:r>
              <a:rPr lang="en-US" dirty="0" err="1" smtClean="0"/>
              <a:t>veces</a:t>
            </a:r>
            <a:r>
              <a:rPr lang="en-US" dirty="0" smtClean="0"/>
              <a:t> </a:t>
            </a:r>
            <a:r>
              <a:rPr lang="en-US" dirty="0" err="1" smtClean="0"/>
              <a:t>tenía</a:t>
            </a:r>
            <a:r>
              <a:rPr lang="en-US" dirty="0" smtClean="0"/>
              <a:t> </a:t>
            </a:r>
            <a:r>
              <a:rPr lang="en-US" dirty="0" err="1" smtClean="0"/>
              <a:t>que</a:t>
            </a:r>
            <a:r>
              <a:rPr lang="en-US" dirty="0" smtClean="0"/>
              <a:t> </a:t>
            </a:r>
            <a:r>
              <a:rPr lang="en-US" dirty="0" err="1" smtClean="0"/>
              <a:t>salirse</a:t>
            </a:r>
            <a:r>
              <a:rPr lang="en-US" dirty="0" smtClean="0"/>
              <a:t> del </a:t>
            </a:r>
            <a:r>
              <a:rPr lang="en-US" dirty="0" err="1" smtClean="0"/>
              <a:t>coche</a:t>
            </a:r>
            <a:r>
              <a:rPr lang="en-US" dirty="0" smtClean="0"/>
              <a:t> </a:t>
            </a:r>
            <a:r>
              <a:rPr lang="en-US" dirty="0" err="1" smtClean="0"/>
              <a:t>para</a:t>
            </a:r>
            <a:r>
              <a:rPr lang="en-US" dirty="0" smtClean="0"/>
              <a:t> </a:t>
            </a:r>
            <a:r>
              <a:rPr lang="en-US" dirty="0" err="1" smtClean="0"/>
              <a:t>empezar</a:t>
            </a:r>
            <a:r>
              <a:rPr lang="en-US" dirty="0" smtClean="0"/>
              <a:t> de </a:t>
            </a:r>
            <a:r>
              <a:rPr lang="en-US" dirty="0" err="1" smtClean="0"/>
              <a:t>nuevo</a:t>
            </a:r>
            <a:r>
              <a:rPr lang="en-US" dirty="0" smtClean="0"/>
              <a:t> el motor.  </a:t>
            </a:r>
            <a:r>
              <a:rPr lang="en-US" dirty="0" err="1" smtClean="0"/>
              <a:t>Pero</a:t>
            </a:r>
            <a:r>
              <a:rPr lang="en-US" dirty="0" smtClean="0"/>
              <a:t> </a:t>
            </a:r>
            <a:r>
              <a:rPr lang="en-US" dirty="0" err="1" smtClean="0"/>
              <a:t>ella</a:t>
            </a:r>
            <a:r>
              <a:rPr lang="en-US" dirty="0" smtClean="0"/>
              <a:t> </a:t>
            </a:r>
            <a:r>
              <a:rPr lang="en-US" dirty="0" err="1" smtClean="0"/>
              <a:t>siempre</a:t>
            </a:r>
            <a:r>
              <a:rPr lang="en-US" dirty="0" smtClean="0"/>
              <a:t> </a:t>
            </a:r>
            <a:r>
              <a:rPr lang="en-US" dirty="0" err="1" smtClean="0"/>
              <a:t>estaba</a:t>
            </a:r>
            <a:r>
              <a:rPr lang="en-US" dirty="0" smtClean="0"/>
              <a:t> de </a:t>
            </a:r>
            <a:r>
              <a:rPr lang="en-US" dirty="0" err="1" smtClean="0"/>
              <a:t>buen</a:t>
            </a:r>
            <a:r>
              <a:rPr lang="en-US" dirty="0" smtClean="0"/>
              <a:t> humor.</a:t>
            </a:r>
            <a:endParaRPr lang="en-US" dirty="0"/>
          </a:p>
          <a:p>
            <a:endParaRPr lang="en-US" dirty="0"/>
          </a:p>
        </p:txBody>
      </p:sp>
      <p:sp>
        <p:nvSpPr>
          <p:cNvPr id="7" name="Content Placeholder 6"/>
          <p:cNvSpPr>
            <a:spLocks noGrp="1"/>
          </p:cNvSpPr>
          <p:nvPr>
            <p:ph sz="quarter" idx="4294967295"/>
          </p:nvPr>
        </p:nvSpPr>
        <p:spPr>
          <a:xfrm>
            <a:off x="4600303" y="4491985"/>
            <a:ext cx="4041648" cy="1173035"/>
          </a:xfrm>
          <a:prstGeom prst="rect">
            <a:avLst/>
          </a:prstGeom>
        </p:spPr>
        <p:txBody>
          <a:bodyPr>
            <a:normAutofit/>
          </a:bodyPr>
          <a:lstStyle/>
          <a:p>
            <a:pPr algn="ctr"/>
            <a:r>
              <a:rPr lang="en-US" dirty="0" err="1" smtClean="0"/>
              <a:t>Ahora</a:t>
            </a:r>
            <a:r>
              <a:rPr lang="en-US" dirty="0" smtClean="0"/>
              <a:t> </a:t>
            </a:r>
            <a:r>
              <a:rPr lang="en-US" dirty="0" err="1" smtClean="0"/>
              <a:t>puedes</a:t>
            </a:r>
            <a:r>
              <a:rPr lang="en-US" dirty="0" smtClean="0"/>
              <a:t> pulsar el </a:t>
            </a:r>
            <a:r>
              <a:rPr lang="en-US" dirty="0" err="1" smtClean="0"/>
              <a:t>botón</a:t>
            </a:r>
            <a:r>
              <a:rPr lang="en-US" dirty="0" smtClean="0"/>
              <a:t> con la </a:t>
            </a:r>
            <a:r>
              <a:rPr lang="en-US" dirty="0" err="1" smtClean="0"/>
              <a:t>llave</a:t>
            </a:r>
            <a:r>
              <a:rPr lang="en-US" dirty="0" smtClean="0"/>
              <a:t> en </a:t>
            </a:r>
            <a:r>
              <a:rPr lang="en-US" dirty="0" err="1" smtClean="0"/>
              <a:t>tu</a:t>
            </a:r>
            <a:r>
              <a:rPr lang="en-US" dirty="0" smtClean="0"/>
              <a:t> </a:t>
            </a:r>
            <a:r>
              <a:rPr lang="en-US" dirty="0" err="1" smtClean="0"/>
              <a:t>bolsa</a:t>
            </a:r>
            <a:r>
              <a:rPr lang="en-US" dirty="0" smtClean="0"/>
              <a:t>.</a:t>
            </a:r>
            <a:endParaRPr lang="en-US" dirty="0"/>
          </a:p>
        </p:txBody>
      </p:sp>
      <p:pic>
        <p:nvPicPr>
          <p:cNvPr id="4" name="Picture 3" descr="Jones, Ada crank starting her Model T Ford, 1919.JPG"/>
          <p:cNvPicPr>
            <a:picLocks noChangeAspect="1"/>
          </p:cNvPicPr>
          <p:nvPr/>
        </p:nvPicPr>
        <p:blipFill>
          <a:blip r:embed="rId3" cstate="print"/>
          <a:srcRect/>
          <a:stretch>
            <a:fillRect/>
          </a:stretch>
        </p:blipFill>
        <p:spPr bwMode="auto">
          <a:xfrm>
            <a:off x="1234440" y="1648631"/>
            <a:ext cx="2514600" cy="3670949"/>
          </a:xfrm>
          <a:prstGeom prst="rect">
            <a:avLst/>
          </a:prstGeom>
          <a:noFill/>
          <a:ln w="9525">
            <a:noFill/>
            <a:miter lim="800000"/>
            <a:headEnd/>
            <a:tailEnd/>
          </a:ln>
        </p:spPr>
      </p:pic>
      <p:pic>
        <p:nvPicPr>
          <p:cNvPr id="1028" name="Picture 4" descr="http://ravingsbyrae.com/wp-content/uploads/2014/01/IMG_6005-1024x68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0" y="1905000"/>
            <a:ext cx="3886200" cy="2586985"/>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5116132" y="5696634"/>
            <a:ext cx="3429000" cy="646331"/>
          </a:xfrm>
          <a:prstGeom prst="rect">
            <a:avLst/>
          </a:prstGeom>
          <a:noFill/>
        </p:spPr>
        <p:txBody>
          <a:bodyPr wrap="square" rtlCol="0">
            <a:spAutoFit/>
          </a:bodyPr>
          <a:lstStyle/>
          <a:p>
            <a:pPr algn="ctr"/>
            <a:r>
              <a:rPr lang="en-US" dirty="0" smtClean="0">
                <a:solidFill>
                  <a:srgbClr val="000000"/>
                </a:solidFill>
              </a:rPr>
              <a:t>¿</a:t>
            </a:r>
            <a:r>
              <a:rPr lang="en-US" dirty="0" err="1" smtClean="0">
                <a:solidFill>
                  <a:srgbClr val="000000"/>
                </a:solidFill>
              </a:rPr>
              <a:t>Cómo</a:t>
            </a:r>
            <a:r>
              <a:rPr lang="en-US" dirty="0" smtClean="0">
                <a:solidFill>
                  <a:srgbClr val="000000"/>
                </a:solidFill>
              </a:rPr>
              <a:t> </a:t>
            </a:r>
            <a:r>
              <a:rPr lang="en-US" dirty="0" err="1" smtClean="0">
                <a:solidFill>
                  <a:srgbClr val="000000"/>
                </a:solidFill>
              </a:rPr>
              <a:t>serán</a:t>
            </a:r>
            <a:r>
              <a:rPr lang="en-US" dirty="0" smtClean="0">
                <a:solidFill>
                  <a:srgbClr val="000000"/>
                </a:solidFill>
              </a:rPr>
              <a:t> los </a:t>
            </a:r>
            <a:r>
              <a:rPr lang="en-US" dirty="0" err="1" smtClean="0">
                <a:solidFill>
                  <a:srgbClr val="000000"/>
                </a:solidFill>
              </a:rPr>
              <a:t>carros</a:t>
            </a:r>
            <a:r>
              <a:rPr lang="en-US" dirty="0" smtClean="0">
                <a:solidFill>
                  <a:srgbClr val="000000"/>
                </a:solidFill>
              </a:rPr>
              <a:t> en el </a:t>
            </a:r>
            <a:r>
              <a:rPr lang="en-US" dirty="0" err="1" smtClean="0">
                <a:solidFill>
                  <a:srgbClr val="000000"/>
                </a:solidFill>
              </a:rPr>
              <a:t>futuro</a:t>
            </a:r>
            <a:r>
              <a:rPr lang="en-US" dirty="0" smtClean="0">
                <a:solidFill>
                  <a:srgbClr val="000000"/>
                </a:solidFill>
              </a:rPr>
              <a:t>?</a:t>
            </a:r>
            <a:endParaRPr lang="en-US" dirty="0">
              <a:solidFill>
                <a:srgbClr val="000000"/>
              </a:solidFill>
            </a:endParaRPr>
          </a:p>
        </p:txBody>
      </p:sp>
    </p:spTree>
    <p:custDataLst>
      <p:tags r:id="rId1"/>
    </p:custDataLst>
    <p:extLst>
      <p:ext uri="{BB962C8B-B14F-4D97-AF65-F5344CB8AC3E}">
        <p14:creationId xmlns:p14="http://schemas.microsoft.com/office/powerpoint/2010/main" val="1432202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dirty="0" smtClean="0"/>
              <a:t>Los </a:t>
            </a:r>
            <a:r>
              <a:rPr lang="en-US" dirty="0" err="1" smtClean="0"/>
              <a:t>celulares</a:t>
            </a:r>
            <a:endParaRPr lang="en-US" dirty="0"/>
          </a:p>
        </p:txBody>
      </p:sp>
      <p:sp>
        <p:nvSpPr>
          <p:cNvPr id="3" name="Text Placeholder 2"/>
          <p:cNvSpPr>
            <a:spLocks noGrp="1"/>
          </p:cNvSpPr>
          <p:nvPr>
            <p:ph type="body" idx="1"/>
          </p:nvPr>
        </p:nvSpPr>
        <p:spPr>
          <a:xfrm>
            <a:off x="441960" y="914400"/>
            <a:ext cx="4040188" cy="609600"/>
          </a:xfrm>
        </p:spPr>
        <p:txBody>
          <a:bodyPr/>
          <a:lstStyle/>
          <a:p>
            <a:r>
              <a:rPr lang="en-US" dirty="0" smtClean="0"/>
              <a:t>Antes</a:t>
            </a:r>
            <a:endParaRPr lang="en-US" dirty="0"/>
          </a:p>
        </p:txBody>
      </p:sp>
      <p:sp>
        <p:nvSpPr>
          <p:cNvPr id="6" name="Text Placeholder 5"/>
          <p:cNvSpPr>
            <a:spLocks noGrp="1"/>
          </p:cNvSpPr>
          <p:nvPr>
            <p:ph type="body" sz="quarter" idx="3"/>
          </p:nvPr>
        </p:nvSpPr>
        <p:spPr>
          <a:xfrm>
            <a:off x="4648200" y="990600"/>
            <a:ext cx="4041775" cy="609600"/>
          </a:xfrm>
        </p:spPr>
        <p:txBody>
          <a:bodyPr/>
          <a:lstStyle/>
          <a:p>
            <a:r>
              <a:rPr lang="en-US" dirty="0" err="1" smtClean="0"/>
              <a:t>Ahora</a:t>
            </a:r>
            <a:endParaRPr lang="en-US" dirty="0"/>
          </a:p>
        </p:txBody>
      </p:sp>
      <p:sp>
        <p:nvSpPr>
          <p:cNvPr id="4" name="Content Placeholder 3"/>
          <p:cNvSpPr>
            <a:spLocks noGrp="1"/>
          </p:cNvSpPr>
          <p:nvPr>
            <p:ph sz="quarter" idx="4294967295"/>
          </p:nvPr>
        </p:nvSpPr>
        <p:spPr>
          <a:xfrm>
            <a:off x="0" y="4962137"/>
            <a:ext cx="4662124" cy="1895863"/>
          </a:xfrm>
          <a:prstGeom prst="rect">
            <a:avLst/>
          </a:prstGeom>
        </p:spPr>
        <p:txBody>
          <a:bodyPr>
            <a:normAutofit/>
          </a:bodyPr>
          <a:lstStyle/>
          <a:p>
            <a:r>
              <a:rPr lang="en-US" sz="1400" dirty="0" smtClean="0"/>
              <a:t>El primer </a:t>
            </a:r>
            <a:r>
              <a:rPr lang="en-US" sz="1400" dirty="0" err="1" smtClean="0"/>
              <a:t>celular</a:t>
            </a:r>
            <a:r>
              <a:rPr lang="en-US" sz="1400" dirty="0" smtClean="0"/>
              <a:t> era </a:t>
            </a:r>
            <a:r>
              <a:rPr lang="en-US" sz="1400" dirty="0" err="1" smtClean="0"/>
              <a:t>muy</a:t>
            </a:r>
            <a:r>
              <a:rPr lang="en-US" sz="1400" dirty="0" smtClean="0"/>
              <a:t> </a:t>
            </a:r>
            <a:r>
              <a:rPr lang="en-US" sz="1400" dirty="0" err="1" smtClean="0"/>
              <a:t>pesado</a:t>
            </a:r>
            <a:r>
              <a:rPr lang="en-US" sz="1400" dirty="0" smtClean="0"/>
              <a:t> y </a:t>
            </a:r>
            <a:r>
              <a:rPr lang="en-US" sz="1400" dirty="0" err="1" smtClean="0"/>
              <a:t>estorboso</a:t>
            </a:r>
            <a:r>
              <a:rPr lang="en-US" sz="1400" dirty="0" smtClean="0"/>
              <a:t>.  </a:t>
            </a:r>
            <a:r>
              <a:rPr lang="en-US" sz="1400" dirty="0" err="1" smtClean="0"/>
              <a:t>Costba</a:t>
            </a:r>
            <a:r>
              <a:rPr lang="en-US" sz="1400" dirty="0" smtClean="0"/>
              <a:t> mil </a:t>
            </a:r>
            <a:r>
              <a:rPr lang="en-US" sz="1400" dirty="0" err="1" smtClean="0"/>
              <a:t>dolares</a:t>
            </a:r>
            <a:r>
              <a:rPr lang="en-US" sz="1400" dirty="0" smtClean="0"/>
              <a:t> y </a:t>
            </a:r>
            <a:r>
              <a:rPr lang="en-US" sz="1400" dirty="0" err="1" smtClean="0"/>
              <a:t>las</a:t>
            </a:r>
            <a:r>
              <a:rPr lang="en-US" sz="1400" dirty="0" smtClean="0"/>
              <a:t> </a:t>
            </a:r>
            <a:r>
              <a:rPr lang="en-US" sz="1400" dirty="0" err="1" smtClean="0"/>
              <a:t>llamadas</a:t>
            </a:r>
            <a:r>
              <a:rPr lang="en-US" sz="1400" dirty="0" smtClean="0"/>
              <a:t> </a:t>
            </a:r>
            <a:r>
              <a:rPr lang="en-US" sz="1400" dirty="0" err="1" smtClean="0"/>
              <a:t>costaban</a:t>
            </a:r>
            <a:r>
              <a:rPr lang="en-US" sz="1400" dirty="0" smtClean="0"/>
              <a:t> un </a:t>
            </a:r>
            <a:r>
              <a:rPr lang="en-US" sz="1400" dirty="0" err="1" smtClean="0"/>
              <a:t>dolar</a:t>
            </a:r>
            <a:r>
              <a:rPr lang="en-US" sz="1400" dirty="0" smtClean="0"/>
              <a:t> el </a:t>
            </a:r>
            <a:r>
              <a:rPr lang="en-US" sz="1400" dirty="0" err="1" smtClean="0"/>
              <a:t>minuto</a:t>
            </a:r>
            <a:r>
              <a:rPr lang="en-US" sz="1400" dirty="0" smtClean="0"/>
              <a:t>.  </a:t>
            </a:r>
            <a:r>
              <a:rPr lang="en-US" sz="1400" dirty="0" err="1" smtClean="0"/>
              <a:t>Solamente</a:t>
            </a:r>
            <a:r>
              <a:rPr lang="en-US" sz="1400" dirty="0" smtClean="0"/>
              <a:t> </a:t>
            </a:r>
            <a:r>
              <a:rPr lang="en-US" sz="1400" dirty="0" err="1" smtClean="0"/>
              <a:t>podía</a:t>
            </a:r>
            <a:r>
              <a:rPr lang="en-US" sz="1400" dirty="0" smtClean="0"/>
              <a:t> </a:t>
            </a:r>
            <a:r>
              <a:rPr lang="en-US" sz="1400" dirty="0" err="1" smtClean="0"/>
              <a:t>recibir</a:t>
            </a:r>
            <a:r>
              <a:rPr lang="en-US" sz="1400" dirty="0" smtClean="0"/>
              <a:t> y </a:t>
            </a:r>
            <a:r>
              <a:rPr lang="en-US" sz="1400" dirty="0" err="1" smtClean="0"/>
              <a:t>hacer</a:t>
            </a:r>
            <a:r>
              <a:rPr lang="en-US" sz="1400" dirty="0" smtClean="0"/>
              <a:t> </a:t>
            </a:r>
            <a:r>
              <a:rPr lang="en-US" sz="1400" dirty="0" err="1" smtClean="0"/>
              <a:t>llamadas</a:t>
            </a:r>
            <a:r>
              <a:rPr lang="en-US" sz="1400" dirty="0" smtClean="0"/>
              <a:t>.  </a:t>
            </a:r>
            <a:r>
              <a:rPr lang="en-US" sz="1400" dirty="0" err="1" smtClean="0"/>
              <a:t>Tenía</a:t>
            </a:r>
            <a:r>
              <a:rPr lang="en-US" sz="1400" dirty="0" smtClean="0"/>
              <a:t> un </a:t>
            </a:r>
            <a:r>
              <a:rPr lang="en-US" sz="1400" dirty="0" err="1" smtClean="0"/>
              <a:t>teclado</a:t>
            </a:r>
            <a:r>
              <a:rPr lang="en-US" sz="1400" dirty="0" smtClean="0"/>
              <a:t> y </a:t>
            </a:r>
            <a:r>
              <a:rPr lang="en-US" sz="1400" dirty="0" err="1" smtClean="0"/>
              <a:t>una</a:t>
            </a:r>
            <a:r>
              <a:rPr lang="en-US" sz="1400" dirty="0" smtClean="0"/>
              <a:t> </a:t>
            </a:r>
            <a:r>
              <a:rPr lang="en-US" sz="1400" dirty="0" err="1" smtClean="0"/>
              <a:t>antena</a:t>
            </a:r>
            <a:r>
              <a:rPr lang="en-US" sz="1400" dirty="0" smtClean="0"/>
              <a:t>.  </a:t>
            </a:r>
            <a:r>
              <a:rPr lang="en-US" sz="1400" dirty="0" err="1" smtClean="0"/>
              <a:t>Solamente</a:t>
            </a:r>
            <a:r>
              <a:rPr lang="en-US" sz="1400" dirty="0" smtClean="0"/>
              <a:t> los </a:t>
            </a:r>
            <a:r>
              <a:rPr lang="en-US" sz="1400" dirty="0" err="1" smtClean="0"/>
              <a:t>ejecutivos</a:t>
            </a:r>
            <a:r>
              <a:rPr lang="en-US" sz="1400" dirty="0" smtClean="0"/>
              <a:t> de </a:t>
            </a:r>
            <a:r>
              <a:rPr lang="en-US" sz="1400" dirty="0" err="1" smtClean="0"/>
              <a:t>las</a:t>
            </a:r>
            <a:r>
              <a:rPr lang="en-US" sz="1400" dirty="0" smtClean="0"/>
              <a:t> </a:t>
            </a:r>
            <a:r>
              <a:rPr lang="en-US" sz="1400" dirty="0" err="1" smtClean="0"/>
              <a:t>compañias</a:t>
            </a:r>
            <a:r>
              <a:rPr lang="en-US" sz="1400" dirty="0" smtClean="0"/>
              <a:t> </a:t>
            </a:r>
            <a:r>
              <a:rPr lang="en-US" sz="1400" dirty="0" err="1" smtClean="0"/>
              <a:t>tenían</a:t>
            </a:r>
            <a:r>
              <a:rPr lang="en-US" sz="1400" dirty="0" smtClean="0"/>
              <a:t>  </a:t>
            </a:r>
            <a:r>
              <a:rPr lang="en-US" sz="1400" dirty="0" err="1" smtClean="0"/>
              <a:t>uno</a:t>
            </a:r>
            <a:r>
              <a:rPr lang="en-US" sz="1400" dirty="0" smtClean="0"/>
              <a:t>.  </a:t>
            </a:r>
            <a:r>
              <a:rPr lang="en-US" sz="1400" dirty="0" err="1" smtClean="0"/>
              <a:t>Desafortunadamente</a:t>
            </a:r>
            <a:r>
              <a:rPr lang="en-US" sz="1400" dirty="0" smtClean="0"/>
              <a:t> </a:t>
            </a:r>
            <a:r>
              <a:rPr lang="en-US" sz="1400" dirty="0" err="1" smtClean="0"/>
              <a:t>solamente</a:t>
            </a:r>
            <a:r>
              <a:rPr lang="en-US" sz="1400" dirty="0" smtClean="0"/>
              <a:t> </a:t>
            </a:r>
            <a:r>
              <a:rPr lang="en-US" sz="1400" dirty="0" err="1" smtClean="0"/>
              <a:t>tenían</a:t>
            </a:r>
            <a:r>
              <a:rPr lang="en-US" sz="1400" dirty="0" smtClean="0"/>
              <a:t>  </a:t>
            </a:r>
            <a:r>
              <a:rPr lang="en-US" sz="1400" dirty="0" err="1" smtClean="0"/>
              <a:t>servicio</a:t>
            </a:r>
            <a:r>
              <a:rPr lang="en-US" sz="1400" dirty="0" smtClean="0"/>
              <a:t> </a:t>
            </a:r>
            <a:r>
              <a:rPr lang="en-US" sz="1400" dirty="0" err="1" smtClean="0"/>
              <a:t>muy</a:t>
            </a:r>
            <a:r>
              <a:rPr lang="en-US" sz="1400" dirty="0" smtClean="0"/>
              <a:t> </a:t>
            </a:r>
            <a:r>
              <a:rPr lang="en-US" sz="1400" dirty="0" err="1" smtClean="0"/>
              <a:t>limitado</a:t>
            </a:r>
            <a:r>
              <a:rPr lang="en-US" sz="1400" dirty="0" smtClean="0"/>
              <a:t> y </a:t>
            </a:r>
            <a:r>
              <a:rPr lang="en-US" sz="1400" dirty="0" err="1" smtClean="0"/>
              <a:t>las</a:t>
            </a:r>
            <a:r>
              <a:rPr lang="en-US" sz="1400" dirty="0" smtClean="0"/>
              <a:t> </a:t>
            </a:r>
            <a:r>
              <a:rPr lang="en-US" sz="1400" dirty="0" err="1" smtClean="0"/>
              <a:t>llamadas</a:t>
            </a:r>
            <a:r>
              <a:rPr lang="en-US" sz="1400" dirty="0" smtClean="0"/>
              <a:t> se </a:t>
            </a:r>
            <a:r>
              <a:rPr lang="en-US" sz="1400" dirty="0" err="1" smtClean="0"/>
              <a:t>perdían</a:t>
            </a:r>
            <a:r>
              <a:rPr lang="en-US" sz="1400" dirty="0" smtClean="0"/>
              <a:t> en </a:t>
            </a:r>
            <a:r>
              <a:rPr lang="en-US" sz="1400" dirty="0" err="1" smtClean="0"/>
              <a:t>cuanto</a:t>
            </a:r>
            <a:r>
              <a:rPr lang="en-US" sz="1400" dirty="0" smtClean="0"/>
              <a:t> se </a:t>
            </a:r>
            <a:r>
              <a:rPr lang="en-US" sz="1400" dirty="0" err="1" smtClean="0"/>
              <a:t>salía</a:t>
            </a:r>
            <a:r>
              <a:rPr lang="en-US" sz="1400" dirty="0" smtClean="0"/>
              <a:t> del </a:t>
            </a:r>
            <a:r>
              <a:rPr lang="en-US" sz="1400" dirty="0" err="1" smtClean="0"/>
              <a:t>lugar</a:t>
            </a:r>
            <a:r>
              <a:rPr lang="en-US" sz="1400" dirty="0" smtClean="0"/>
              <a:t> de </a:t>
            </a:r>
            <a:r>
              <a:rPr lang="en-US" sz="1400" dirty="0" err="1" smtClean="0"/>
              <a:t>servicio</a:t>
            </a:r>
            <a:r>
              <a:rPr lang="en-US" sz="1400" dirty="0" smtClean="0"/>
              <a:t>.</a:t>
            </a:r>
            <a:endParaRPr lang="en-US" sz="1400" dirty="0"/>
          </a:p>
        </p:txBody>
      </p:sp>
      <p:sp>
        <p:nvSpPr>
          <p:cNvPr id="7" name="Content Placeholder 6"/>
          <p:cNvSpPr>
            <a:spLocks noGrp="1"/>
          </p:cNvSpPr>
          <p:nvPr>
            <p:ph sz="quarter" idx="4294967295"/>
          </p:nvPr>
        </p:nvSpPr>
        <p:spPr>
          <a:xfrm>
            <a:off x="4724591" y="5038725"/>
            <a:ext cx="4041648" cy="1304240"/>
          </a:xfrm>
          <a:prstGeom prst="rect">
            <a:avLst/>
          </a:prstGeom>
        </p:spPr>
        <p:txBody>
          <a:bodyPr/>
          <a:lstStyle/>
          <a:p>
            <a:r>
              <a:rPr lang="en-US" dirty="0" err="1" smtClean="0"/>
              <a:t>Ahora</a:t>
            </a:r>
            <a:r>
              <a:rPr lang="en-US" dirty="0" smtClean="0"/>
              <a:t> son mucho </a:t>
            </a:r>
            <a:r>
              <a:rPr lang="en-US" dirty="0" err="1" smtClean="0"/>
              <a:t>más</a:t>
            </a:r>
            <a:r>
              <a:rPr lang="en-US" dirty="0" smtClean="0"/>
              <a:t> </a:t>
            </a:r>
            <a:r>
              <a:rPr lang="en-US" dirty="0" err="1" smtClean="0"/>
              <a:t>pequeños</a:t>
            </a:r>
            <a:r>
              <a:rPr lang="en-US" dirty="0" smtClean="0"/>
              <a:t> y lo </a:t>
            </a:r>
            <a:r>
              <a:rPr lang="en-US" dirty="0" err="1" smtClean="0"/>
              <a:t>puedes</a:t>
            </a:r>
            <a:r>
              <a:rPr lang="en-US" dirty="0" smtClean="0"/>
              <a:t> </a:t>
            </a:r>
            <a:r>
              <a:rPr lang="en-US" dirty="0" err="1" smtClean="0"/>
              <a:t>usar</a:t>
            </a:r>
            <a:r>
              <a:rPr lang="en-US" dirty="0" smtClean="0"/>
              <a:t> no </a:t>
            </a:r>
            <a:r>
              <a:rPr lang="en-US" dirty="0" err="1" smtClean="0"/>
              <a:t>sólo</a:t>
            </a:r>
            <a:r>
              <a:rPr lang="en-US" dirty="0" smtClean="0"/>
              <a:t> </a:t>
            </a:r>
            <a:r>
              <a:rPr lang="en-US" dirty="0" err="1" smtClean="0"/>
              <a:t>para</a:t>
            </a:r>
            <a:r>
              <a:rPr lang="en-US" dirty="0" smtClean="0"/>
              <a:t> </a:t>
            </a:r>
            <a:r>
              <a:rPr lang="en-US" dirty="0" err="1" smtClean="0"/>
              <a:t>hacer</a:t>
            </a:r>
            <a:r>
              <a:rPr lang="en-US" dirty="0" smtClean="0"/>
              <a:t> </a:t>
            </a:r>
            <a:r>
              <a:rPr lang="en-US" dirty="0" err="1" smtClean="0"/>
              <a:t>llamadas</a:t>
            </a:r>
            <a:r>
              <a:rPr lang="en-US" dirty="0" smtClean="0"/>
              <a:t> per </a:t>
            </a:r>
            <a:r>
              <a:rPr lang="en-US" dirty="0" err="1" smtClean="0"/>
              <a:t>también</a:t>
            </a:r>
            <a:r>
              <a:rPr lang="en-US" dirty="0" smtClean="0"/>
              <a:t> </a:t>
            </a:r>
            <a:r>
              <a:rPr lang="en-US" dirty="0" err="1" smtClean="0"/>
              <a:t>para</a:t>
            </a:r>
            <a:r>
              <a:rPr lang="en-US" dirty="0" smtClean="0"/>
              <a:t> </a:t>
            </a:r>
            <a:r>
              <a:rPr lang="en-US" dirty="0" err="1" smtClean="0"/>
              <a:t>navegar</a:t>
            </a:r>
            <a:r>
              <a:rPr lang="en-US" dirty="0" smtClean="0"/>
              <a:t> la internet, </a:t>
            </a:r>
            <a:r>
              <a:rPr lang="en-US" dirty="0" err="1" smtClean="0"/>
              <a:t>sacar</a:t>
            </a:r>
            <a:r>
              <a:rPr lang="en-US" dirty="0" smtClean="0"/>
              <a:t> </a:t>
            </a:r>
            <a:r>
              <a:rPr lang="en-US" dirty="0" err="1" smtClean="0"/>
              <a:t>fotos</a:t>
            </a:r>
            <a:r>
              <a:rPr lang="en-US" dirty="0" smtClean="0"/>
              <a:t>, </a:t>
            </a:r>
            <a:r>
              <a:rPr lang="en-US" dirty="0" err="1" smtClean="0"/>
              <a:t>mandar</a:t>
            </a:r>
            <a:r>
              <a:rPr lang="en-US" dirty="0"/>
              <a:t> </a:t>
            </a:r>
            <a:r>
              <a:rPr lang="en-US" dirty="0" err="1" smtClean="0"/>
              <a:t>mensajes</a:t>
            </a:r>
            <a:r>
              <a:rPr lang="en-US" dirty="0" smtClean="0"/>
              <a:t> de </a:t>
            </a:r>
            <a:r>
              <a:rPr lang="en-US" dirty="0" err="1" smtClean="0"/>
              <a:t>texto</a:t>
            </a:r>
            <a:r>
              <a:rPr lang="en-US" dirty="0" smtClean="0"/>
              <a:t>, etc. </a:t>
            </a:r>
            <a:endParaRPr lang="en-US" dirty="0"/>
          </a:p>
        </p:txBody>
      </p:sp>
      <p:pic>
        <p:nvPicPr>
          <p:cNvPr id="5" name="Picture 4" descr="G:\first-cell-phone-pic11.jpg"/>
          <p:cNvPicPr>
            <a:picLocks noChangeAspect="1" noChangeArrowheads="1"/>
          </p:cNvPicPr>
          <p:nvPr/>
        </p:nvPicPr>
        <p:blipFill>
          <a:blip r:embed="rId4" cstate="print"/>
          <a:srcRect/>
          <a:stretch>
            <a:fillRect/>
          </a:stretch>
        </p:blipFill>
        <p:spPr bwMode="auto">
          <a:xfrm>
            <a:off x="457200" y="1981199"/>
            <a:ext cx="3844838" cy="2961343"/>
          </a:xfrm>
          <a:prstGeom prst="rect">
            <a:avLst/>
          </a:prstGeom>
          <a:noFill/>
          <a:ln w="9525">
            <a:noFill/>
            <a:miter lim="800000"/>
            <a:headEnd/>
            <a:tailEnd/>
          </a:ln>
        </p:spPr>
      </p:pic>
      <p:pic>
        <p:nvPicPr>
          <p:cNvPr id="2050" name="Picture 2" descr="http://cdn.cultofandroid.com/wp-content/uploads/2013/10/eric-schmidt-talking-on-motorola-moto-x.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78846" y="1981199"/>
            <a:ext cx="4333138" cy="3057526"/>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4726115" y="6191277"/>
            <a:ext cx="4038600" cy="369332"/>
          </a:xfrm>
          <a:prstGeom prst="rect">
            <a:avLst/>
          </a:prstGeom>
          <a:noFill/>
        </p:spPr>
        <p:txBody>
          <a:bodyPr wrap="square" rtlCol="0">
            <a:spAutoFit/>
          </a:bodyPr>
          <a:lstStyle/>
          <a:p>
            <a:pPr algn="ctr"/>
            <a:r>
              <a:rPr lang="en-US" dirty="0" smtClean="0">
                <a:solidFill>
                  <a:srgbClr val="000000"/>
                </a:solidFill>
              </a:rPr>
              <a:t>¿</a:t>
            </a:r>
            <a:r>
              <a:rPr lang="en-US" dirty="0" err="1" smtClean="0">
                <a:solidFill>
                  <a:srgbClr val="000000"/>
                </a:solidFill>
              </a:rPr>
              <a:t>Cómo</a:t>
            </a:r>
            <a:r>
              <a:rPr lang="en-US" dirty="0" smtClean="0">
                <a:solidFill>
                  <a:srgbClr val="000000"/>
                </a:solidFill>
              </a:rPr>
              <a:t> </a:t>
            </a:r>
            <a:r>
              <a:rPr lang="en-US" dirty="0" err="1" smtClean="0">
                <a:solidFill>
                  <a:srgbClr val="000000"/>
                </a:solidFill>
              </a:rPr>
              <a:t>serán</a:t>
            </a:r>
            <a:r>
              <a:rPr lang="en-US" dirty="0" smtClean="0">
                <a:solidFill>
                  <a:srgbClr val="000000"/>
                </a:solidFill>
              </a:rPr>
              <a:t> los </a:t>
            </a:r>
            <a:r>
              <a:rPr lang="en-US" dirty="0" err="1" smtClean="0">
                <a:solidFill>
                  <a:srgbClr val="000000"/>
                </a:solidFill>
              </a:rPr>
              <a:t>celulares</a:t>
            </a:r>
            <a:r>
              <a:rPr lang="en-US" dirty="0" smtClean="0">
                <a:solidFill>
                  <a:srgbClr val="000000"/>
                </a:solidFill>
              </a:rPr>
              <a:t> en el </a:t>
            </a:r>
            <a:r>
              <a:rPr lang="en-US" dirty="0" err="1" smtClean="0">
                <a:solidFill>
                  <a:srgbClr val="000000"/>
                </a:solidFill>
              </a:rPr>
              <a:t>futuro</a:t>
            </a:r>
            <a:r>
              <a:rPr lang="en-US" dirty="0" smtClean="0">
                <a:solidFill>
                  <a:srgbClr val="000000"/>
                </a:solidFill>
              </a:rPr>
              <a:t>?</a:t>
            </a:r>
            <a:endParaRPr lang="en-US" dirty="0">
              <a:solidFill>
                <a:srgbClr val="000000"/>
              </a:solidFill>
            </a:endParaRPr>
          </a:p>
        </p:txBody>
      </p:sp>
    </p:spTree>
    <p:custDataLst>
      <p:tags r:id="rId1"/>
    </p:custDataLst>
    <p:extLst>
      <p:ext uri="{BB962C8B-B14F-4D97-AF65-F5344CB8AC3E}">
        <p14:creationId xmlns:p14="http://schemas.microsoft.com/office/powerpoint/2010/main" val="1015212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0"/>
            <a:ext cx="8229600" cy="1143000"/>
          </a:xfrm>
        </p:spPr>
        <p:txBody>
          <a:bodyPr/>
          <a:lstStyle/>
          <a:p>
            <a:r>
              <a:rPr lang="en-US" b="1" dirty="0" smtClean="0">
                <a:effectLst/>
              </a:rPr>
              <a:t>Los </a:t>
            </a:r>
            <a:r>
              <a:rPr lang="en-US" b="1" dirty="0" err="1" smtClean="0">
                <a:effectLst/>
              </a:rPr>
              <a:t>estetoscopios</a:t>
            </a:r>
            <a:endParaRPr lang="en-US" b="1" dirty="0"/>
          </a:p>
        </p:txBody>
      </p:sp>
      <p:sp>
        <p:nvSpPr>
          <p:cNvPr id="6" name="Text Placeholder 5"/>
          <p:cNvSpPr>
            <a:spLocks noGrp="1"/>
          </p:cNvSpPr>
          <p:nvPr>
            <p:ph type="body" idx="1"/>
          </p:nvPr>
        </p:nvSpPr>
        <p:spPr>
          <a:xfrm>
            <a:off x="369513" y="990600"/>
            <a:ext cx="4040188" cy="609600"/>
          </a:xfrm>
        </p:spPr>
        <p:txBody>
          <a:bodyPr/>
          <a:lstStyle/>
          <a:p>
            <a:r>
              <a:rPr lang="en-US" dirty="0" smtClean="0"/>
              <a:t>Antes</a:t>
            </a:r>
            <a:endParaRPr lang="en-US" dirty="0"/>
          </a:p>
        </p:txBody>
      </p:sp>
      <p:sp>
        <p:nvSpPr>
          <p:cNvPr id="7" name="Text Placeholder 6"/>
          <p:cNvSpPr>
            <a:spLocks noGrp="1"/>
          </p:cNvSpPr>
          <p:nvPr>
            <p:ph type="body" sz="quarter" idx="3"/>
          </p:nvPr>
        </p:nvSpPr>
        <p:spPr>
          <a:xfrm>
            <a:off x="4648200" y="1143000"/>
            <a:ext cx="4041775" cy="609600"/>
          </a:xfrm>
        </p:spPr>
        <p:txBody>
          <a:bodyPr/>
          <a:lstStyle/>
          <a:p>
            <a:r>
              <a:rPr lang="en-US" dirty="0" err="1" smtClean="0"/>
              <a:t>Ahora</a:t>
            </a:r>
            <a:endParaRPr lang="en-US" dirty="0"/>
          </a:p>
        </p:txBody>
      </p:sp>
      <p:sp>
        <p:nvSpPr>
          <p:cNvPr id="8" name="Content Placeholder 7"/>
          <p:cNvSpPr>
            <a:spLocks noGrp="1"/>
          </p:cNvSpPr>
          <p:nvPr>
            <p:ph sz="quarter" idx="4294967295"/>
          </p:nvPr>
        </p:nvSpPr>
        <p:spPr>
          <a:xfrm>
            <a:off x="165279" y="5105400"/>
            <a:ext cx="4572000" cy="2011680"/>
          </a:xfrm>
          <a:prstGeom prst="rect">
            <a:avLst/>
          </a:prstGeom>
        </p:spPr>
        <p:txBody>
          <a:bodyPr>
            <a:normAutofit/>
          </a:bodyPr>
          <a:lstStyle/>
          <a:p>
            <a:pPr lvl="0" algn="ctr"/>
            <a:r>
              <a:rPr lang="es-MX" sz="1100" dirty="0" smtClean="0"/>
              <a:t>El </a:t>
            </a:r>
            <a:r>
              <a:rPr lang="es-MX" sz="1100" b="1" dirty="0" smtClean="0"/>
              <a:t>estetoscopio se inventó en 1816 cuando un joven doctor francés llamado </a:t>
            </a:r>
            <a:r>
              <a:rPr lang="es-MX" sz="1100" b="1" dirty="0" err="1" smtClean="0"/>
              <a:t>Rene</a:t>
            </a:r>
            <a:r>
              <a:rPr lang="es-MX" sz="1100" b="1" dirty="0" smtClean="0"/>
              <a:t> </a:t>
            </a:r>
            <a:r>
              <a:rPr lang="es-MX" sz="1100" b="1" dirty="0" err="1" smtClean="0"/>
              <a:t>Thepphile</a:t>
            </a:r>
            <a:r>
              <a:rPr lang="es-MX" sz="1100" b="1" dirty="0" smtClean="0"/>
              <a:t> </a:t>
            </a:r>
            <a:r>
              <a:rPr lang="es-MX" sz="1100" b="1" dirty="0" err="1" smtClean="0"/>
              <a:t>Hyacinthe</a:t>
            </a:r>
            <a:r>
              <a:rPr lang="es-MX" sz="1100" b="1" dirty="0" smtClean="0"/>
              <a:t> </a:t>
            </a:r>
            <a:r>
              <a:rPr lang="es-MX" sz="1100" b="1" dirty="0" err="1" smtClean="0"/>
              <a:t>Laennec</a:t>
            </a:r>
            <a:r>
              <a:rPr lang="es-MX" sz="1100" b="1" dirty="0" smtClean="0"/>
              <a:t> examinada a una paciente.  A él le dio vergüenza poner su oreja contra su pecho para escuchar su latido, este era el único método para escuchar.  Se acordó de algo que hacía de niño, el sonido viajaba por las cosas solidas y entonces enrollo veinticuatro hojas de papel y lo puso sobre su oreja y la otra parte sobre el pecho de la mujer.  Estaba contento que descubrió que los latidos se escuchaban por el papel y también se escuchaban claramente y fuerte.</a:t>
            </a:r>
            <a:endParaRPr lang="en-US" sz="1100" dirty="0" smtClean="0"/>
          </a:p>
          <a:p>
            <a:endParaRPr lang="en-US" sz="1100" dirty="0"/>
          </a:p>
        </p:txBody>
      </p:sp>
      <p:sp>
        <p:nvSpPr>
          <p:cNvPr id="9" name="Content Placeholder 8"/>
          <p:cNvSpPr>
            <a:spLocks noGrp="1"/>
          </p:cNvSpPr>
          <p:nvPr>
            <p:ph sz="quarter" idx="4294967295"/>
          </p:nvPr>
        </p:nvSpPr>
        <p:spPr>
          <a:xfrm>
            <a:off x="4769571" y="5029200"/>
            <a:ext cx="4041648" cy="1292352"/>
          </a:xfrm>
          <a:prstGeom prst="rect">
            <a:avLst/>
          </a:prstGeom>
        </p:spPr>
        <p:txBody>
          <a:bodyPr/>
          <a:lstStyle/>
          <a:p>
            <a:pPr algn="ctr"/>
            <a:r>
              <a:rPr lang="en-US" sz="1800" dirty="0" err="1" smtClean="0"/>
              <a:t>Ahora</a:t>
            </a:r>
            <a:r>
              <a:rPr lang="en-US" sz="1800" dirty="0" smtClean="0"/>
              <a:t> los </a:t>
            </a:r>
            <a:r>
              <a:rPr lang="en-US" sz="1800" dirty="0" err="1" smtClean="0"/>
              <a:t>estetoscopios</a:t>
            </a:r>
            <a:r>
              <a:rPr lang="en-US" sz="1800" dirty="0" smtClean="0"/>
              <a:t> </a:t>
            </a:r>
            <a:r>
              <a:rPr lang="en-US" sz="1800" dirty="0" err="1" smtClean="0"/>
              <a:t>tiene</a:t>
            </a:r>
            <a:r>
              <a:rPr lang="en-US" sz="1800" dirty="0" smtClean="0"/>
              <a:t> </a:t>
            </a:r>
            <a:r>
              <a:rPr lang="en-US" sz="1800" dirty="0" err="1" smtClean="0"/>
              <a:t>tuberia</a:t>
            </a:r>
            <a:r>
              <a:rPr lang="en-US" sz="1800" dirty="0" smtClean="0"/>
              <a:t> y son </a:t>
            </a:r>
            <a:r>
              <a:rPr lang="en-US" sz="1800" dirty="0" err="1" smtClean="0"/>
              <a:t>flexibles</a:t>
            </a:r>
            <a:r>
              <a:rPr lang="en-US" sz="1800" dirty="0" smtClean="0"/>
              <a:t>.  </a:t>
            </a:r>
            <a:r>
              <a:rPr lang="en-US" sz="1800" dirty="0" err="1" smtClean="0"/>
              <a:t>Tambien</a:t>
            </a:r>
            <a:r>
              <a:rPr lang="en-US" sz="1800" dirty="0" smtClean="0"/>
              <a:t> </a:t>
            </a:r>
            <a:r>
              <a:rPr lang="en-US" sz="1800" dirty="0" err="1" smtClean="0"/>
              <a:t>tienen</a:t>
            </a:r>
            <a:r>
              <a:rPr lang="en-US" sz="1800" dirty="0" smtClean="0"/>
              <a:t> </a:t>
            </a:r>
            <a:r>
              <a:rPr lang="en-US" sz="1800" dirty="0" err="1" smtClean="0"/>
              <a:t>mejor</a:t>
            </a:r>
            <a:r>
              <a:rPr lang="en-US" sz="1800" dirty="0" smtClean="0"/>
              <a:t> </a:t>
            </a:r>
            <a:r>
              <a:rPr lang="en-US" sz="1800" dirty="0" err="1" smtClean="0"/>
              <a:t>sonido</a:t>
            </a:r>
            <a:r>
              <a:rPr lang="en-US" sz="1800" dirty="0" smtClean="0"/>
              <a:t> </a:t>
            </a:r>
            <a:r>
              <a:rPr lang="en-US" sz="1800" dirty="0" err="1" smtClean="0"/>
              <a:t>para</a:t>
            </a:r>
            <a:r>
              <a:rPr lang="en-US" sz="1800" dirty="0" smtClean="0"/>
              <a:t> </a:t>
            </a:r>
            <a:r>
              <a:rPr lang="en-US" sz="1800" dirty="0" err="1" smtClean="0"/>
              <a:t>diferentes</a:t>
            </a:r>
            <a:r>
              <a:rPr lang="en-US" sz="1800" dirty="0" smtClean="0"/>
              <a:t> </a:t>
            </a:r>
            <a:r>
              <a:rPr lang="en-US" sz="1800" dirty="0" err="1" smtClean="0"/>
              <a:t>tipos</a:t>
            </a:r>
            <a:r>
              <a:rPr lang="en-US" sz="1800" dirty="0" smtClean="0"/>
              <a:t> de </a:t>
            </a:r>
            <a:r>
              <a:rPr lang="en-US" sz="1800" dirty="0" err="1" smtClean="0"/>
              <a:t>pacientes</a:t>
            </a:r>
            <a:r>
              <a:rPr lang="en-US" sz="1800" dirty="0" smtClean="0"/>
              <a:t>.</a:t>
            </a:r>
            <a:endParaRPr lang="en-US" sz="1800" dirty="0"/>
          </a:p>
          <a:p>
            <a:endParaRPr lang="en-US" dirty="0"/>
          </a:p>
        </p:txBody>
      </p:sp>
      <p:pic>
        <p:nvPicPr>
          <p:cNvPr id="3074" name="Picture 2" descr="http://www.freedomscope.com/Images/history_of_stethoscop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1950720"/>
            <a:ext cx="3228147" cy="28956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Early Wooden Stethoscope">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05200" y="2438400"/>
            <a:ext cx="952500" cy="142875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t1.gstatic.com/images?q=tbn:ANd9GcSfkyHD9_xnxXwce2AdrzX73Nf-SEnh6LJnMZntjS-EHxv5JkDB:upload.wikimedia.org/wikipedia/commons/d/d2/Stethoscope-2.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334000" y="2366282"/>
            <a:ext cx="2912791" cy="252603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5118463" y="6196429"/>
            <a:ext cx="3429000" cy="646331"/>
          </a:xfrm>
          <a:prstGeom prst="rect">
            <a:avLst/>
          </a:prstGeom>
          <a:noFill/>
        </p:spPr>
        <p:txBody>
          <a:bodyPr wrap="square" rtlCol="0">
            <a:spAutoFit/>
          </a:bodyPr>
          <a:lstStyle/>
          <a:p>
            <a:pPr algn="ctr"/>
            <a:r>
              <a:rPr lang="en-US" dirty="0" smtClean="0">
                <a:solidFill>
                  <a:srgbClr val="000000"/>
                </a:solidFill>
              </a:rPr>
              <a:t>¿</a:t>
            </a:r>
            <a:r>
              <a:rPr lang="en-US" dirty="0" err="1" smtClean="0">
                <a:solidFill>
                  <a:srgbClr val="000000"/>
                </a:solidFill>
              </a:rPr>
              <a:t>Cómo</a:t>
            </a:r>
            <a:r>
              <a:rPr lang="en-US" dirty="0" smtClean="0">
                <a:solidFill>
                  <a:srgbClr val="000000"/>
                </a:solidFill>
              </a:rPr>
              <a:t> </a:t>
            </a:r>
            <a:r>
              <a:rPr lang="en-US" dirty="0" err="1" smtClean="0">
                <a:solidFill>
                  <a:srgbClr val="000000"/>
                </a:solidFill>
              </a:rPr>
              <a:t>serán</a:t>
            </a:r>
            <a:r>
              <a:rPr lang="en-US" dirty="0" smtClean="0">
                <a:solidFill>
                  <a:srgbClr val="000000"/>
                </a:solidFill>
              </a:rPr>
              <a:t> </a:t>
            </a:r>
            <a:r>
              <a:rPr lang="en-US" dirty="0" err="1" smtClean="0">
                <a:solidFill>
                  <a:srgbClr val="000000"/>
                </a:solidFill>
              </a:rPr>
              <a:t>instrumentos</a:t>
            </a:r>
            <a:r>
              <a:rPr lang="en-US" dirty="0" smtClean="0">
                <a:solidFill>
                  <a:srgbClr val="000000"/>
                </a:solidFill>
              </a:rPr>
              <a:t> </a:t>
            </a:r>
            <a:r>
              <a:rPr lang="en-US" dirty="0" err="1" smtClean="0">
                <a:solidFill>
                  <a:srgbClr val="000000"/>
                </a:solidFill>
              </a:rPr>
              <a:t>médicos</a:t>
            </a:r>
            <a:r>
              <a:rPr lang="en-US" dirty="0" smtClean="0">
                <a:solidFill>
                  <a:srgbClr val="000000"/>
                </a:solidFill>
              </a:rPr>
              <a:t> en el </a:t>
            </a:r>
            <a:r>
              <a:rPr lang="en-US" dirty="0" err="1" smtClean="0">
                <a:solidFill>
                  <a:srgbClr val="000000"/>
                </a:solidFill>
              </a:rPr>
              <a:t>futuro</a:t>
            </a:r>
            <a:r>
              <a:rPr lang="en-US" dirty="0" smtClean="0">
                <a:solidFill>
                  <a:srgbClr val="000000"/>
                </a:solidFill>
              </a:rPr>
              <a:t>?</a:t>
            </a:r>
            <a:endParaRPr lang="en-US" dirty="0">
              <a:solidFill>
                <a:srgbClr val="000000"/>
              </a:solidFill>
            </a:endParaRPr>
          </a:p>
        </p:txBody>
      </p:sp>
    </p:spTree>
    <p:custDataLst>
      <p:tags r:id="rId1"/>
    </p:custDataLst>
    <p:extLst>
      <p:ext uri="{BB962C8B-B14F-4D97-AF65-F5344CB8AC3E}">
        <p14:creationId xmlns:p14="http://schemas.microsoft.com/office/powerpoint/2010/main" val="1531913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tags/tag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0.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4.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5.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6.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7.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8.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4.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5.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6.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7.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8.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9.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theme1.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Angles">
  <a:themeElements>
    <a:clrScheme name="Custom 14">
      <a:dk1>
        <a:srgbClr val="000000"/>
      </a:dk1>
      <a:lt1>
        <a:srgbClr val="FFFFFF"/>
      </a:lt1>
      <a:dk2>
        <a:srgbClr val="37C5F8"/>
      </a:dk2>
      <a:lt2>
        <a:srgbClr val="CDD7D9"/>
      </a:lt2>
      <a:accent1>
        <a:srgbClr val="0578A2"/>
      </a:accent1>
      <a:accent2>
        <a:srgbClr val="F96A1B"/>
      </a:accent2>
      <a:accent3>
        <a:srgbClr val="08A1D9"/>
      </a:accent3>
      <a:accent4>
        <a:srgbClr val="7C984A"/>
      </a:accent4>
      <a:accent5>
        <a:srgbClr val="C2AD8D"/>
      </a:accent5>
      <a:accent6>
        <a:srgbClr val="506E94"/>
      </a:accent6>
      <a:hlink>
        <a:srgbClr val="5F5F5F"/>
      </a:hlink>
      <a:folHlink>
        <a:srgbClr val="0578A2"/>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1834</TotalTime>
  <Words>962</Words>
  <Application>Microsoft Office PowerPoint</Application>
  <PresentationFormat>On-screen Show (4:3)</PresentationFormat>
  <Paragraphs>95</Paragraphs>
  <Slides>18</Slides>
  <Notes>6</Notes>
  <HiddenSlides>0</HiddenSlides>
  <MMClips>0</MMClips>
  <ScaleCrop>false</ScaleCrop>
  <HeadingPairs>
    <vt:vector size="4" baseType="variant">
      <vt:variant>
        <vt:lpstr>Theme</vt:lpstr>
      </vt:variant>
      <vt:variant>
        <vt:i4>2</vt:i4>
      </vt:variant>
      <vt:variant>
        <vt:lpstr>Slide Titles</vt:lpstr>
      </vt:variant>
      <vt:variant>
        <vt:i4>18</vt:i4>
      </vt:variant>
    </vt:vector>
  </HeadingPairs>
  <TitlesOfParts>
    <vt:vector size="20" baseType="lpstr">
      <vt:lpstr>Executive</vt:lpstr>
      <vt:lpstr>Angles</vt:lpstr>
      <vt:lpstr>Levántate – Mano Arriba – Empareja (Stand Up – Hand Up – Pair Up)</vt:lpstr>
      <vt:lpstr>¿Cuáles son unas invenciones recientes que te han afectado mucho y por qué? </vt:lpstr>
      <vt:lpstr>En tu opinión, ¿Cuáles son unos descubrimientos más importantes al mundo? </vt:lpstr>
      <vt:lpstr>Las computadoras</vt:lpstr>
      <vt:lpstr>Las computadoras portatiles</vt:lpstr>
      <vt:lpstr>Los videojuegos</vt:lpstr>
      <vt:lpstr>Los carros</vt:lpstr>
      <vt:lpstr>Los celulares</vt:lpstr>
      <vt:lpstr>Los estetoscopios</vt:lpstr>
      <vt:lpstr>Las jeringas</vt:lpstr>
      <vt:lpstr>Descanso Cerebral</vt:lpstr>
      <vt:lpstr>¿Cómo será el futuro?</vt:lpstr>
      <vt:lpstr>Tírate a Escribir</vt:lpstr>
      <vt:lpstr>Mini Proyecto</vt:lpstr>
      <vt:lpstr>Levántate – Mano Arriba – Empareja (Stand Up – Hand Up – Pair Up)</vt:lpstr>
      <vt:lpstr>¿Cómo nos afectan la ciencia y la tecnología? </vt:lpstr>
      <vt:lpstr>¿Cuáles factores contribuyen a la innovación y a nuevos descubrimientos? </vt:lpstr>
      <vt:lpstr>¿Hay algo más de los avances en la salud o la medicina que te importa mucho? </vt:lpstr>
    </vt:vector>
  </TitlesOfParts>
  <Company>KISD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matkinson1</dc:creator>
  <cp:lastModifiedBy>Windows User</cp:lastModifiedBy>
  <cp:revision>75</cp:revision>
  <dcterms:created xsi:type="dcterms:W3CDTF">2013-09-28T00:23:54Z</dcterms:created>
  <dcterms:modified xsi:type="dcterms:W3CDTF">2014-02-14T23:05:20Z</dcterms:modified>
</cp:coreProperties>
</file>