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BD9C-9498-4D52-B268-73C276A1DFBE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A3FA-4B5E-43E5-A29C-69EFF7E1F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65E1-2F45-4061-B4D1-39CB9DD20E89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0129-1055-4B09-9291-96798574E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5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6CFC8-7C77-4EDC-B352-2F5287A4D202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ADA9-2F3D-45F8-AA40-3A36B647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ABF7-B573-45EA-B11F-EF3E39CE91F6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801BE-3C2F-4EC1-AB58-F241A8D33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2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4A355-BBB0-4625-9F60-A3CACFCDC5AC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2934-5B01-42CA-AE89-A74E5CFE5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9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9522-BFF2-4474-83C4-23E7A7D5B2CE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C557-B273-412F-9442-0BFC0CA4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85D2-B743-475F-B713-72E21516ECEE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3829-C79E-453F-896B-A1728BBA0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0155-D8F0-4337-98F1-6F6BCBAD94BC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C129-E94B-4BEA-9642-0E90C5F57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6D887-C8FE-42F7-862A-AAD6A46F5FDB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4D809-3B3D-4CBF-A227-2A337BFA1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0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5D26-FB16-4646-8F2D-5885B5C2313E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43434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70A0A5-F9FC-42A1-94FA-9B2D2BB89378}" type="slidenum">
              <a:rPr lang="en-US">
                <a:solidFill>
                  <a:srgbClr val="43434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D3A9-DFD2-44C6-84D2-F4F76C8439E3}" type="datetime1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C0D2-9A32-4809-8504-DB939B03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7DDE017-554C-46E1-AE88-7531D7211A73}" type="datetime1">
              <a:rPr lang="en-US"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2/1/2014</a:t>
            </a:fld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B09AA5-80BD-4DC4-9A22-B112DC4A320D}" type="slidenum">
              <a:rPr lang="en-US"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46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olingo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639763"/>
            <a:ext cx="7521575" cy="54927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Edmodo</a:t>
            </a:r>
            <a:endParaRPr lang="es-ES_tradnl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3394075"/>
            <a:ext cx="5518150" cy="1914525"/>
          </a:xfrm>
        </p:spPr>
        <p:txBody>
          <a:bodyPr/>
          <a:lstStyle/>
          <a:p>
            <a:r>
              <a:rPr lang="en-US" dirty="0" smtClean="0"/>
              <a:t>For username: Use first name &amp; first initial of last name </a:t>
            </a:r>
          </a:p>
          <a:p>
            <a:r>
              <a:rPr lang="en-US" i="1" dirty="0" smtClean="0"/>
              <a:t>Example: </a:t>
            </a:r>
            <a:r>
              <a:rPr lang="en-US" dirty="0" smtClean="0"/>
              <a:t>First Name: Bowie Last Name: Student  - Username: bowies OR </a:t>
            </a:r>
            <a:r>
              <a:rPr lang="en-US" dirty="0" err="1" smtClean="0"/>
              <a:t>bowie_s</a:t>
            </a:r>
            <a:r>
              <a:rPr lang="en-US" dirty="0" smtClean="0"/>
              <a:t> OR </a:t>
            </a:r>
            <a:r>
              <a:rPr lang="en-US" dirty="0" err="1" smtClean="0"/>
              <a:t>bowie.s</a:t>
            </a:r>
            <a:r>
              <a:rPr lang="en-US" dirty="0" smtClean="0"/>
              <a:t> 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42863"/>
            <a:ext cx="6130925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970213"/>
            <a:ext cx="339407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Content Placeholder 2"/>
          <p:cNvSpPr txBox="1">
            <a:spLocks/>
          </p:cNvSpPr>
          <p:nvPr/>
        </p:nvSpPr>
        <p:spPr bwMode="auto">
          <a:xfrm>
            <a:off x="76200" y="1474788"/>
            <a:ext cx="2503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ts val="800"/>
              </a:spcBef>
              <a:spcAft>
                <a:spcPct val="0"/>
              </a:spcAft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Franklin Gothic Book" pitchFamily="34" charset="0"/>
              </a:rPr>
              <a:t>profeh.weebly.com</a:t>
            </a:r>
          </a:p>
          <a:p>
            <a:pPr fontAlgn="base">
              <a:spcBef>
                <a:spcPts val="800"/>
              </a:spcBef>
              <a:spcAft>
                <a:spcPct val="0"/>
              </a:spcAft>
              <a:buFont typeface="Arial" charset="0"/>
              <a:buNone/>
            </a:pPr>
            <a:r>
              <a:rPr lang="en-US" sz="1600" b="1">
                <a:solidFill>
                  <a:srgbClr val="000000"/>
                </a:solidFill>
                <a:latin typeface="Franklin Gothic Book" pitchFamily="34" charset="0"/>
              </a:rPr>
              <a:t>Click on your period’s link</a:t>
            </a:r>
            <a:endParaRPr lang="es-ES_tradnl" sz="1600" b="1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5413" y="5192713"/>
            <a:ext cx="5067300" cy="13604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16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2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Turn in your first assignment  via </a:t>
            </a:r>
            <a:r>
              <a:rPr lang="en-US" sz="2400" dirty="0" err="1" smtClean="0">
                <a:solidFill>
                  <a:srgbClr val="000000"/>
                </a:solidFill>
              </a:rPr>
              <a:t>Edmodo</a:t>
            </a:r>
            <a:r>
              <a:rPr lang="en-US" sz="2400" dirty="0" smtClean="0">
                <a:solidFill>
                  <a:srgbClr val="000000"/>
                </a:solidFill>
              </a:rPr>
              <a:t> now– Code of  Conduct – follow instructions on </a:t>
            </a:r>
            <a:r>
              <a:rPr lang="en-US" sz="2400" dirty="0" err="1" smtClean="0">
                <a:solidFill>
                  <a:srgbClr val="000000"/>
                </a:solidFill>
              </a:rPr>
              <a:t>Edmodo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9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DuOLINGO</a:t>
            </a:r>
            <a:endParaRPr lang="es-ES_tradnl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90500" y="1524000"/>
            <a:ext cx="3805238" cy="3579813"/>
          </a:xfrm>
        </p:spPr>
        <p:txBody>
          <a:bodyPr/>
          <a:lstStyle/>
          <a:p>
            <a:r>
              <a:rPr lang="en-US" smtClean="0">
                <a:hlinkClick r:id="rId3"/>
              </a:rPr>
              <a:t>www.duolingo.com</a:t>
            </a:r>
            <a:endParaRPr lang="en-US" smtClean="0"/>
          </a:p>
          <a:p>
            <a:r>
              <a:rPr lang="en-US" smtClean="0"/>
              <a:t>Sign up using an email  (NOT FACEBOOK)</a:t>
            </a:r>
          </a:p>
          <a:p>
            <a:r>
              <a:rPr lang="en-US" smtClean="0"/>
              <a:t>Choose “I want to learn Spanish”</a:t>
            </a:r>
          </a:p>
          <a:p>
            <a:endParaRPr lang="en-US" smtClean="0"/>
          </a:p>
          <a:p>
            <a:pPr algn="ctr"/>
            <a:r>
              <a:rPr lang="en-US" sz="2800" smtClean="0"/>
              <a:t>Make your username</a:t>
            </a:r>
          </a:p>
          <a:p>
            <a:pPr algn="ctr"/>
            <a:r>
              <a:rPr lang="en-US" sz="2800" smtClean="0"/>
              <a:t>the same as your Edmodo username!</a:t>
            </a:r>
          </a:p>
          <a:p>
            <a:endParaRPr lang="en-US" smtClean="0"/>
          </a:p>
          <a:p>
            <a:endParaRPr lang="en-US" smtClean="0"/>
          </a:p>
          <a:p>
            <a:endParaRPr lang="es-ES_tradnl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322263"/>
            <a:ext cx="457835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0500" y="5103813"/>
            <a:ext cx="8507413" cy="167798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16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2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Your first homework assignment will be posted on </a:t>
            </a:r>
            <a:r>
              <a:rPr lang="en-US" sz="2400" dirty="0" err="1" smtClean="0">
                <a:solidFill>
                  <a:srgbClr val="000000"/>
                </a:solidFill>
              </a:rPr>
              <a:t>Edmodo</a:t>
            </a:r>
            <a:r>
              <a:rPr lang="en-US" sz="2400" dirty="0" smtClean="0">
                <a:solidFill>
                  <a:srgbClr val="000000"/>
                </a:solidFill>
              </a:rPr>
              <a:t> tonight. Go there to see instructions. You will be using </a:t>
            </a:r>
            <a:r>
              <a:rPr lang="en-US" sz="2400" dirty="0" err="1" smtClean="0">
                <a:solidFill>
                  <a:srgbClr val="000000"/>
                </a:solidFill>
              </a:rPr>
              <a:t>Duolingo</a:t>
            </a:r>
            <a:r>
              <a:rPr lang="en-US" sz="2400" dirty="0" smtClean="0">
                <a:solidFill>
                  <a:srgbClr val="000000"/>
                </a:solidFill>
              </a:rPr>
              <a:t> and turning in your screen capture on </a:t>
            </a:r>
            <a:r>
              <a:rPr lang="en-US" sz="2400" dirty="0" err="1" smtClean="0">
                <a:solidFill>
                  <a:srgbClr val="000000"/>
                </a:solidFill>
              </a:rPr>
              <a:t>Edmodo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algn="ctr"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Día</a:t>
            </a:r>
            <a:r>
              <a:rPr lang="en-US" sz="2400" dirty="0" smtClean="0">
                <a:solidFill>
                  <a:srgbClr val="000000"/>
                </a:solidFill>
              </a:rPr>
              <a:t> A: </a:t>
            </a:r>
            <a:r>
              <a:rPr lang="en-US" sz="2400" dirty="0" err="1" smtClean="0">
                <a:solidFill>
                  <a:srgbClr val="000000"/>
                </a:solidFill>
              </a:rPr>
              <a:t>Entr</a:t>
            </a:r>
            <a:r>
              <a:rPr lang="en-US" sz="2400" dirty="0" err="1" smtClean="0"/>
              <a:t>égala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4/9 </a:t>
            </a:r>
            <a:r>
              <a:rPr lang="en-US" sz="2400" dirty="0" err="1" smtClean="0">
                <a:solidFill>
                  <a:srgbClr val="000000"/>
                </a:solidFill>
              </a:rPr>
              <a:t>Día</a:t>
            </a:r>
            <a:r>
              <a:rPr lang="en-US" sz="2400" dirty="0" smtClean="0">
                <a:solidFill>
                  <a:srgbClr val="000000"/>
                </a:solidFill>
              </a:rPr>
              <a:t> B: </a:t>
            </a:r>
            <a:r>
              <a:rPr lang="en-US" sz="2400" dirty="0" err="1" smtClean="0">
                <a:solidFill>
                  <a:srgbClr val="000000"/>
                </a:solidFill>
              </a:rPr>
              <a:t>Entr</a:t>
            </a:r>
            <a:r>
              <a:rPr lang="en-US" sz="2400" dirty="0" err="1" smtClean="0"/>
              <a:t>égala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3/9</a:t>
            </a:r>
          </a:p>
          <a:p>
            <a:pPr>
              <a:defRPr/>
            </a:pPr>
            <a:endParaRPr lang="es-ES_tradnl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59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Edmodo</vt:lpstr>
      <vt:lpstr>DuOLINGO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Edmodo</dc:title>
  <dc:creator>aisd</dc:creator>
  <cp:lastModifiedBy>aisd</cp:lastModifiedBy>
  <cp:revision>1</cp:revision>
  <dcterms:created xsi:type="dcterms:W3CDTF">2014-02-01T20:32:13Z</dcterms:created>
  <dcterms:modified xsi:type="dcterms:W3CDTF">2014-02-01T20:34:02Z</dcterms:modified>
</cp:coreProperties>
</file>