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2AA2A5-A2E5-48DE-81E7-DA60CCF3DCE9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49A295C-C89E-4DB2-A406-A623C30002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2A5-A2E5-48DE-81E7-DA60CCF3DCE9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295C-C89E-4DB2-A406-A623C3000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2A5-A2E5-48DE-81E7-DA60CCF3DCE9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295C-C89E-4DB2-A406-A623C3000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2AA2A5-A2E5-48DE-81E7-DA60CCF3DCE9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9A295C-C89E-4DB2-A406-A623C30002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2AA2A5-A2E5-48DE-81E7-DA60CCF3DCE9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49A295C-C89E-4DB2-A406-A623C30002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2A5-A2E5-48DE-81E7-DA60CCF3DCE9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295C-C89E-4DB2-A406-A623C30002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2A5-A2E5-48DE-81E7-DA60CCF3DCE9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295C-C89E-4DB2-A406-A623C30002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2AA2A5-A2E5-48DE-81E7-DA60CCF3DCE9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9A295C-C89E-4DB2-A406-A623C30002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2A5-A2E5-48DE-81E7-DA60CCF3DCE9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295C-C89E-4DB2-A406-A623C3000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2AA2A5-A2E5-48DE-81E7-DA60CCF3DCE9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9A295C-C89E-4DB2-A406-A623C300028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2AA2A5-A2E5-48DE-81E7-DA60CCF3DCE9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9A295C-C89E-4DB2-A406-A623C300028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2AA2A5-A2E5-48DE-81E7-DA60CCF3DCE9}" type="datetimeFigureOut">
              <a:rPr lang="en-US" smtClean="0"/>
              <a:t>11/10/2012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49A295C-C89E-4DB2-A406-A623C30002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ulseraproject" TargetMode="External"/><Relationship Id="rId2" Type="http://schemas.openxmlformats.org/officeDocument/2006/relationships/hyperlink" Target="http://www.pulseraproject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vimeo.com/5161870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vimeo.com/5094992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ulseraproject.org/getinvolv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0" y="0"/>
            <a:ext cx="5410200" cy="6858000"/>
          </a:xfrm>
        </p:spPr>
        <p:txBody>
          <a:bodyPr>
            <a:noAutofit/>
          </a:bodyPr>
          <a:lstStyle/>
          <a:p>
            <a:r>
              <a:rPr lang="en-US" sz="1600" dirty="0"/>
              <a:t>The </a:t>
            </a:r>
            <a:r>
              <a:rPr lang="en-US" sz="1600" dirty="0" err="1"/>
              <a:t>Pulsera</a:t>
            </a:r>
            <a:r>
              <a:rPr lang="en-US" sz="1600" dirty="0"/>
              <a:t> Project is a non-profit organization that empowers young Nicaraguan artisans through the sale of their colorful </a:t>
            </a:r>
            <a:r>
              <a:rPr lang="en-US" sz="1600" dirty="0" err="1"/>
              <a:t>handwoven</a:t>
            </a:r>
            <a:r>
              <a:rPr lang="en-US" sz="1600" dirty="0"/>
              <a:t> bracelets (“</a:t>
            </a:r>
            <a:r>
              <a:rPr lang="en-US" sz="1600" dirty="0" err="1"/>
              <a:t>pulseras</a:t>
            </a:r>
            <a:r>
              <a:rPr lang="en-US" sz="1600" dirty="0"/>
              <a:t>” in Spanish) in the United States. Through </a:t>
            </a:r>
            <a:r>
              <a:rPr lang="en-US" sz="1600" dirty="0" err="1"/>
              <a:t>pulsera</a:t>
            </a:r>
            <a:r>
              <a:rPr lang="en-US" sz="1600" dirty="0"/>
              <a:t> sales almost 100 artisans are empowered through sustainable fair-trade employment, and all proceeds from </a:t>
            </a:r>
            <a:r>
              <a:rPr lang="en-US" sz="1600" dirty="0" err="1"/>
              <a:t>pulsera</a:t>
            </a:r>
            <a:r>
              <a:rPr lang="en-US" sz="1600" dirty="0"/>
              <a:t> sales are then reinvested in different programs in Nicaragua---including scholarships, micro-loans, support for the “Si A La Vida” kids shelter, environmental programs, workers rights advocacy, and other educational programs.</a:t>
            </a:r>
          </a:p>
          <a:p>
            <a:r>
              <a:rPr lang="en-US" sz="1600" dirty="0" smtClean="0"/>
              <a:t>We’ll </a:t>
            </a:r>
            <a:r>
              <a:rPr lang="en-US" sz="1600" dirty="0"/>
              <a:t>be selling </a:t>
            </a:r>
            <a:r>
              <a:rPr lang="en-US" sz="1600" dirty="0" err="1"/>
              <a:t>pulseras</a:t>
            </a:r>
            <a:r>
              <a:rPr lang="en-US" sz="1600" dirty="0"/>
              <a:t> </a:t>
            </a:r>
            <a:r>
              <a:rPr lang="en-US" sz="1600" dirty="0" smtClean="0"/>
              <a:t>in the cafeteria Monday December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to Friday the 7</a:t>
            </a:r>
            <a:r>
              <a:rPr lang="en-US" sz="1600" baseline="30000" dirty="0" smtClean="0"/>
              <a:t>th</a:t>
            </a:r>
            <a:r>
              <a:rPr lang="en-US" sz="1600" dirty="0"/>
              <a:t> </a:t>
            </a:r>
            <a:r>
              <a:rPr lang="en-US" sz="1600" dirty="0" smtClean="0"/>
              <a:t>in the cafeteria.  Each </a:t>
            </a:r>
            <a:r>
              <a:rPr lang="en-US" sz="1600" dirty="0" err="1"/>
              <a:t>pulsera</a:t>
            </a:r>
            <a:r>
              <a:rPr lang="en-US" sz="1600" dirty="0"/>
              <a:t> is a completely unique &amp; wearable work of art, and comes tagged with the picture and signature of the young artist who made it. At only $5 a piece, </a:t>
            </a:r>
            <a:r>
              <a:rPr lang="en-US" sz="1600" dirty="0" err="1"/>
              <a:t>pulseras</a:t>
            </a:r>
            <a:r>
              <a:rPr lang="en-US" sz="1600" dirty="0"/>
              <a:t> are super affordable and make for extremely thoughtful and inexpensive gifts for absolutely anyone.</a:t>
            </a:r>
          </a:p>
          <a:p>
            <a:r>
              <a:rPr lang="en-US" sz="1600" dirty="0" smtClean="0"/>
              <a:t>So</a:t>
            </a:r>
            <a:r>
              <a:rPr lang="en-US" sz="1600" dirty="0"/>
              <a:t>, come support these young artisans and join us in making the world a more colorful place! For more info you can visit </a:t>
            </a:r>
            <a:r>
              <a:rPr lang="en-US" sz="1600" dirty="0">
                <a:hlinkClick r:id="rId2"/>
              </a:rPr>
              <a:t>www.pulseraproject.org</a:t>
            </a:r>
            <a:r>
              <a:rPr lang="en-US" sz="1600" dirty="0"/>
              <a:t>, or check out their </a:t>
            </a:r>
            <a:r>
              <a:rPr lang="en-US" sz="1600" dirty="0" err="1"/>
              <a:t>Facebook</a:t>
            </a:r>
            <a:r>
              <a:rPr lang="en-US" sz="1600" dirty="0"/>
              <a:t> page at </a:t>
            </a:r>
            <a:r>
              <a:rPr lang="en-US" sz="1600" dirty="0">
                <a:hlinkClick r:id="rId3"/>
              </a:rPr>
              <a:t>www.facebook.com/pulseraproject</a:t>
            </a:r>
            <a:r>
              <a:rPr lang="en-US" sz="1600" dirty="0"/>
              <a:t>.</a:t>
            </a:r>
          </a:p>
          <a:p>
            <a:r>
              <a:rPr lang="en-US" sz="1600" dirty="0" smtClean="0"/>
              <a:t>Thanks </a:t>
            </a:r>
            <a:r>
              <a:rPr lang="en-US" sz="1600" dirty="0"/>
              <a:t>so much</a:t>
            </a:r>
            <a:r>
              <a:rPr lang="en-US" sz="1600" dirty="0" smtClean="0"/>
              <a:t>!</a:t>
            </a:r>
            <a:endParaRPr lang="en-US" sz="1600" dirty="0"/>
          </a:p>
        </p:txBody>
      </p:sp>
      <p:pic>
        <p:nvPicPr>
          <p:cNvPr id="12" name="Content Placeholder 11" descr="Pulsera Project Pic to show for announcements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334000" y="304800"/>
            <a:ext cx="3635600" cy="627319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5940056"/>
            <a:ext cx="1066800" cy="91794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Informative Video About the </a:t>
            </a:r>
            <a:r>
              <a:rPr lang="en-US" dirty="0" err="1" smtClean="0"/>
              <a:t>Pulsera</a:t>
            </a:r>
            <a:r>
              <a:rPr lang="en-US" dirty="0" smtClean="0"/>
              <a:t> Project</a:t>
            </a:r>
            <a:endParaRPr lang="en-US" dirty="0"/>
          </a:p>
        </p:txBody>
      </p:sp>
      <p:pic>
        <p:nvPicPr>
          <p:cNvPr id="4" name="Content Placeholder 3" descr="Pulsera color the world.jpg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0" y="1219200"/>
            <a:ext cx="3657600" cy="542231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Color the World Trailer – Click Picture</a:t>
            </a:r>
            <a:endParaRPr lang="en-US" dirty="0"/>
          </a:p>
        </p:txBody>
      </p:sp>
      <p:pic>
        <p:nvPicPr>
          <p:cNvPr id="4" name="Content Placeholder 3" descr="Color the World Pulsera.jpg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2954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Click Here </a:t>
            </a:r>
            <a:r>
              <a:rPr lang="en-US" dirty="0" smtClean="0"/>
              <a:t>to </a:t>
            </a:r>
            <a:br>
              <a:rPr lang="en-US" dirty="0" smtClean="0"/>
            </a:br>
            <a:r>
              <a:rPr lang="en-US" dirty="0" smtClean="0"/>
              <a:t>See Pictures of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 smtClean="0"/>
              <a:t>Pulsera</a:t>
            </a:r>
            <a:r>
              <a:rPr lang="en-US" dirty="0" smtClean="0"/>
              <a:t> Sale</a:t>
            </a:r>
            <a:endParaRPr lang="en-US" dirty="0"/>
          </a:p>
        </p:txBody>
      </p:sp>
      <p:pic>
        <p:nvPicPr>
          <p:cNvPr id="4" name="Content Placeholder 3" descr="pulsera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5926666" cy="3429000"/>
          </a:xfrm>
        </p:spPr>
      </p:pic>
      <p:pic>
        <p:nvPicPr>
          <p:cNvPr id="5" name="Picture 4" descr="Pulseras in gro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0800" y="0"/>
            <a:ext cx="5283200" cy="3524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20">
      <a:dk1>
        <a:sysClr val="windowText" lastClr="000000"/>
      </a:dk1>
      <a:lt1>
        <a:srgbClr val="00B0F0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</TotalTime>
  <Words>213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Oriel</vt:lpstr>
      <vt:lpstr>Slide 1</vt:lpstr>
      <vt:lpstr>Informative Video About the Pulsera Project</vt:lpstr>
      <vt:lpstr>Color the World Trailer – Click Picture</vt:lpstr>
      <vt:lpstr>Click Here to  See Pictures of a Pulsera Sale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desiree.hanson</dc:creator>
  <cp:lastModifiedBy>desiree.hanson</cp:lastModifiedBy>
  <cp:revision>2</cp:revision>
  <dcterms:created xsi:type="dcterms:W3CDTF">2012-11-10T18:05:03Z</dcterms:created>
  <dcterms:modified xsi:type="dcterms:W3CDTF">2012-11-10T19:15:15Z</dcterms:modified>
</cp:coreProperties>
</file>