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1" r:id="rId4"/>
    <p:sldId id="262" r:id="rId5"/>
    <p:sldId id="258" r:id="rId6"/>
    <p:sldId id="25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2AA2A5-A2E5-48DE-81E7-DA60CCF3DCE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9A295C-C89E-4DB2-A406-A623C3000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5161870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or the World Pulser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u="sng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3600" u="sng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Pulsera</a:t>
            </a:r>
            <a:r>
              <a:rPr lang="en-US" sz="3600" u="sng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Project</a:t>
            </a:r>
            <a:r>
              <a:rPr lang="en-U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Creating a More Just and Colorful World</a:t>
            </a:r>
            <a:endParaRPr lang="en-US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6561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Picture from: www.pulseraproject.org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8520" y="656561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Lesson Created by: Desiree Hanson      profehanson.weebly.com</a:t>
            </a:r>
            <a:endParaRPr lang="en-US" sz="14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0"/>
            <a:ext cx="3962400" cy="685800"/>
          </a:xfrm>
        </p:spPr>
        <p:txBody>
          <a:bodyPr/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67200" y="838200"/>
            <a:ext cx="441655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Nicaragua is one of the seven countries in Central America. It is situated between Honduras and Costa Rica.</a:t>
            </a:r>
          </a:p>
          <a:p>
            <a:r>
              <a:rPr lang="en-US" dirty="0" smtClean="0"/>
              <a:t>Texas is 5 times bigger than Nicaragua. </a:t>
            </a:r>
          </a:p>
          <a:p>
            <a:r>
              <a:rPr lang="en-US" dirty="0" smtClean="0"/>
              <a:t>Nicaragua is a very beautiful country with rainforests, volcanoes and surrounded by beaches. It’s a very common tourist location.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Pictures from: </a:t>
            </a:r>
            <a:r>
              <a:rPr lang="en-US" sz="1400" dirty="0" smtClean="0">
                <a:solidFill>
                  <a:srgbClr val="FFFFFF"/>
                </a:solidFill>
              </a:rPr>
              <a:t>http://travel.state.gov/travel/cis_pa_tw/cis/cis_985.html </a:t>
            </a:r>
            <a:r>
              <a:rPr lang="en-US" sz="1400" dirty="0" smtClean="0"/>
              <a:t>and </a:t>
            </a:r>
            <a:r>
              <a:rPr lang="en-US" sz="1400" dirty="0" smtClean="0">
                <a:solidFill>
                  <a:srgbClr val="FFFFFF"/>
                </a:solidFill>
              </a:rPr>
              <a:t>http://www.explorenicaragua.com/</a:t>
            </a:r>
          </a:p>
          <a:p>
            <a:r>
              <a:rPr lang="en-US" sz="1400" dirty="0" smtClean="0"/>
              <a:t>Information from: </a:t>
            </a:r>
            <a:r>
              <a:rPr lang="en-US" sz="1400" dirty="0" smtClean="0">
                <a:solidFill>
                  <a:srgbClr val="FFFFFF"/>
                </a:solidFill>
              </a:rPr>
              <a:t>http://lacesoutdain.wordpress.com/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travel.state.gov/_res/images/countries/maps/large/nicaragu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133725" cy="3352801"/>
          </a:xfrm>
          <a:prstGeom prst="rect">
            <a:avLst/>
          </a:prstGeom>
          <a:noFill/>
        </p:spPr>
      </p:pic>
      <p:pic>
        <p:nvPicPr>
          <p:cNvPr id="1028" name="Picture 4" descr="Harbor of San Juan del S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81400"/>
            <a:ext cx="2085975" cy="23717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0" y="0"/>
            <a:ext cx="3581400" cy="1143000"/>
          </a:xfrm>
        </p:spPr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pic>
        <p:nvPicPr>
          <p:cNvPr id="4" name="Content Placeholder 3" descr="Nicaragua-poverty housi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4287715" cy="2895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657600" cy="4572000"/>
          </a:xfrm>
        </p:spPr>
        <p:txBody>
          <a:bodyPr/>
          <a:lstStyle/>
          <a:p>
            <a:r>
              <a:rPr lang="en-US" dirty="0" smtClean="0"/>
              <a:t>45% of Nicaraguans live with less than $1 and 80% live on less than $2 a day. As much as 30% of the total population suffers malnourishment.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273224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Information and Picture from</a:t>
            </a:r>
            <a:r>
              <a:rPr lang="en-US" sz="1400" dirty="0" smtClean="0">
                <a:solidFill>
                  <a:srgbClr val="FFFFFF"/>
                </a:solidFill>
              </a:rPr>
              <a:t>: http://habitatglobalvillage.ca/tripschedulec235.php?PJID=401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http://infosurhoy.com/cocoon/saii/xhtml/en_GB/features/saii/features/2009/06/29/feature-03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3074" name="Picture 2" descr="http://infosurhoy.com/cocoon/saii/images/2009/06/29/LAT.AM.-Hamb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52800"/>
            <a:ext cx="4312566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467600" cy="838200"/>
          </a:xfrm>
        </p:spPr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3810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Nicaragua is the second poorest country in the western hemisphere, behind Haiti.</a:t>
            </a:r>
          </a:p>
          <a:p>
            <a:r>
              <a:rPr lang="en-US" dirty="0" smtClean="0"/>
              <a:t>Education is free but many children can’t go because they can’t afford supplies nor uniforms or they stop going to school to work to support their family.</a:t>
            </a:r>
          </a:p>
          <a:p>
            <a:r>
              <a:rPr lang="en-US" dirty="0" smtClean="0"/>
              <a:t>In Nicaragua, 20% of students don’t attend elementary school and 60% of students don’t attend high school. In the US, 3% of students 5 to 17 year olds don’t attend school.  </a:t>
            </a:r>
          </a:p>
          <a:p>
            <a:r>
              <a:rPr lang="en-US" dirty="0" smtClean="0"/>
              <a:t>32 out of 100 Nicaraguans are illiterate while only 1 in 100 Americans are illiterate. </a:t>
            </a:r>
          </a:p>
          <a:p>
            <a:pPr lvl="1"/>
            <a:r>
              <a:rPr lang="en-US" dirty="0" smtClean="0"/>
              <a:t>(15 years or older who cannot read nor write)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842337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Pictures from: </a:t>
            </a:r>
            <a:r>
              <a:rPr lang="en-US" sz="1200" dirty="0" smtClean="0">
                <a:solidFill>
                  <a:srgbClr val="FFFFFF"/>
                </a:solidFill>
              </a:rPr>
              <a:t>http://lacesoutdain.wordpress.com/ </a:t>
            </a:r>
            <a:r>
              <a:rPr lang="en-US" sz="1200" dirty="0" smtClean="0"/>
              <a:t>and </a:t>
            </a:r>
            <a:r>
              <a:rPr lang="en-US" sz="1200" dirty="0" smtClean="0">
                <a:solidFill>
                  <a:srgbClr val="FFFFFF"/>
                </a:solidFill>
              </a:rPr>
              <a:t>http://www.casa-alianza.org.uk/northsouth/CasaWeb.nsf/Casa_News/Nicaragua_appeal?OpenDocument</a:t>
            </a:r>
          </a:p>
          <a:p>
            <a:r>
              <a:rPr lang="en-US" sz="1200" dirty="0" smtClean="0"/>
              <a:t>Information from: </a:t>
            </a:r>
            <a:r>
              <a:rPr lang="en-US" sz="1200" dirty="0" smtClean="0">
                <a:solidFill>
                  <a:srgbClr val="FFFFFF"/>
                </a:solidFill>
              </a:rPr>
              <a:t>http://habitatglobalvillage.ca/tripschedulec235.php?PJID=401 </a:t>
            </a:r>
            <a:r>
              <a:rPr lang="en-US" sz="1200" dirty="0" smtClean="0"/>
              <a:t>and </a:t>
            </a:r>
            <a:r>
              <a:rPr lang="en-US" sz="1200" dirty="0" smtClean="0">
                <a:solidFill>
                  <a:srgbClr val="FFFFFF"/>
                </a:solidFill>
              </a:rPr>
              <a:t>https://www.cia.gov/library/publications/the-world-factbook/geos/nu.html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http://www.census.gov/prod/2011pubs/p20-564.pdf</a:t>
            </a:r>
            <a:endParaRPr lang="en-US" sz="1400" dirty="0"/>
          </a:p>
        </p:txBody>
      </p:sp>
      <p:pic>
        <p:nvPicPr>
          <p:cNvPr id="2050" name="Picture 2" descr="http://lacesoutdain.files.wordpress.com/2010/12/poverty.jpg?w=500&amp;h=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301032" cy="2609850"/>
          </a:xfrm>
          <a:prstGeom prst="rect">
            <a:avLst/>
          </a:prstGeom>
          <a:noFill/>
        </p:spPr>
      </p:pic>
      <p:pic>
        <p:nvPicPr>
          <p:cNvPr id="2052" name="Picture 4" descr="Three street children living r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9" y="2971800"/>
            <a:ext cx="3548843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Pulsera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5" name="Picture 4" descr="Pulseras in 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"/>
            <a:ext cx="3886200" cy="2592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from: </a:t>
            </a:r>
            <a:r>
              <a:rPr lang="en-US" dirty="0" smtClean="0">
                <a:solidFill>
                  <a:srgbClr val="FFFFFF"/>
                </a:solidFill>
              </a:rPr>
              <a:t>www.pulseraproject.org</a:t>
            </a:r>
          </a:p>
          <a:p>
            <a:endParaRPr lang="en-US" dirty="0"/>
          </a:p>
        </p:txBody>
      </p:sp>
      <p:pic>
        <p:nvPicPr>
          <p:cNvPr id="3076" name="Picture 4" descr="http://a3.4ormat.com/vfs/13375/thumbs/1586201/70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4038600" cy="2694323"/>
          </a:xfrm>
          <a:prstGeom prst="rect">
            <a:avLst/>
          </a:prstGeom>
          <a:noFill/>
        </p:spPr>
      </p:pic>
      <p:pic>
        <p:nvPicPr>
          <p:cNvPr id="3078" name="Picture 6" descr="http://a3.4ormat.com/vfs/13375/thumbs/1586237/700x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334000"/>
            <a:ext cx="1981200" cy="1295400"/>
          </a:xfrm>
          <a:prstGeom prst="rect">
            <a:avLst/>
          </a:prstGeom>
          <a:noFill/>
        </p:spPr>
      </p:pic>
      <p:pic>
        <p:nvPicPr>
          <p:cNvPr id="3080" name="Picture 8" descr="http://a1.4ormat.com/vfs/13375/thumbs/1586232/700x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743200"/>
            <a:ext cx="3886200" cy="2601250"/>
          </a:xfrm>
          <a:prstGeom prst="rect">
            <a:avLst/>
          </a:prstGeom>
          <a:noFill/>
        </p:spPr>
      </p:pic>
      <p:pic>
        <p:nvPicPr>
          <p:cNvPr id="3082" name="Picture 10" descr="http://a3.4ormat.com/vfs/13375/thumbs/1586207/700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581400"/>
            <a:ext cx="4114800" cy="2733404"/>
          </a:xfrm>
          <a:prstGeom prst="rect">
            <a:avLst/>
          </a:prstGeom>
          <a:noFill/>
        </p:spPr>
      </p:pic>
      <p:pic>
        <p:nvPicPr>
          <p:cNvPr id="3084" name="Picture 12" descr="http://a3.4ormat.com/vfs/13375/thumbs/439445/700x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334000"/>
            <a:ext cx="1941713" cy="129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Color the World Video</a:t>
            </a:r>
            <a:br>
              <a:rPr lang="en-US" dirty="0" smtClean="0"/>
            </a:br>
            <a:r>
              <a:rPr lang="en-US" dirty="0" smtClean="0"/>
              <a:t>(Click Picture)</a:t>
            </a:r>
            <a:endParaRPr lang="en-US" dirty="0"/>
          </a:p>
        </p:txBody>
      </p:sp>
      <p:pic>
        <p:nvPicPr>
          <p:cNvPr id="4" name="Content Placeholder 3" descr="Pulsera color the world.jpg">
            <a:hlinkClick r:id="rId3"/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743200" y="1219200"/>
            <a:ext cx="3657600" cy="5422317"/>
          </a:xfrm>
        </p:spPr>
      </p:pic>
      <p:sp>
        <p:nvSpPr>
          <p:cNvPr id="5" name="TextBox 4"/>
          <p:cNvSpPr txBox="1"/>
          <p:nvPr/>
        </p:nvSpPr>
        <p:spPr>
          <a:xfrm>
            <a:off x="0" y="6534834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from: </a:t>
            </a:r>
            <a:r>
              <a:rPr lang="en-US" dirty="0" smtClean="0">
                <a:solidFill>
                  <a:srgbClr val="FFFFFF"/>
                </a:solidFill>
              </a:rPr>
              <a:t>www.pulseraproject.org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5410200" cy="6858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You have an opportunity to help Nicaraguans and help break the cycle of poverty, making the world a more colorful place! </a:t>
            </a:r>
          </a:p>
          <a:p>
            <a:r>
              <a:rPr lang="en-US" sz="1800" dirty="0" err="1" smtClean="0"/>
              <a:t>Pulseras</a:t>
            </a:r>
            <a:r>
              <a:rPr lang="en-US" sz="1800" dirty="0" smtClean="0"/>
              <a:t> will be sold in the cafeteria Dec 5-10.  </a:t>
            </a:r>
          </a:p>
          <a:p>
            <a:r>
              <a:rPr lang="en-US" sz="1800" dirty="0" smtClean="0"/>
              <a:t>Each </a:t>
            </a:r>
            <a:r>
              <a:rPr lang="en-US" sz="1800" dirty="0" err="1"/>
              <a:t>pulsera</a:t>
            </a:r>
            <a:r>
              <a:rPr lang="en-US" sz="1800" dirty="0"/>
              <a:t> is a completely unique &amp; wearable work of art, and comes tagged with the picture and signature of the young artist who made </a:t>
            </a:r>
            <a:r>
              <a:rPr lang="en-US" sz="1800" dirty="0" smtClean="0"/>
              <a:t>it. </a:t>
            </a:r>
            <a:endParaRPr lang="en-US" sz="1800" dirty="0"/>
          </a:p>
        </p:txBody>
      </p:sp>
      <p:pic>
        <p:nvPicPr>
          <p:cNvPr id="12" name="Content Placeholder 11" descr="Pulsera Project Pic to show for announcement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304800"/>
            <a:ext cx="3635600" cy="627319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0"/>
            <a:ext cx="1066800" cy="9179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Content Placeholder 3" descr="pulser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44958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from: </a:t>
            </a:r>
            <a:r>
              <a:rPr lang="en-US" dirty="0" smtClean="0">
                <a:solidFill>
                  <a:srgbClr val="FFFFFF"/>
                </a:solidFill>
              </a:rPr>
              <a:t>www.pulseraproject.org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20">
      <a:dk1>
        <a:sysClr val="windowText" lastClr="000000"/>
      </a:dk1>
      <a:lt1>
        <a:srgbClr val="00B0F0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771</TotalTime>
  <Words>340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The Pulsera Project Creating a More Just and Colorful World</vt:lpstr>
      <vt:lpstr>NICARAGUA</vt:lpstr>
      <vt:lpstr>Poverty</vt:lpstr>
      <vt:lpstr>Poverty</vt:lpstr>
      <vt:lpstr>Pulsera Project</vt:lpstr>
      <vt:lpstr>Color the World Video (Click Picture)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desiree.hanson</dc:creator>
  <cp:lastModifiedBy>Windows User</cp:lastModifiedBy>
  <cp:revision>13</cp:revision>
  <dcterms:created xsi:type="dcterms:W3CDTF">2012-11-10T18:05:03Z</dcterms:created>
  <dcterms:modified xsi:type="dcterms:W3CDTF">2014-02-21T23:46:37Z</dcterms:modified>
</cp:coreProperties>
</file>