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3" r:id="rId3"/>
    <p:sldId id="280" r:id="rId4"/>
    <p:sldId id="275" r:id="rId5"/>
    <p:sldId id="261" r:id="rId6"/>
    <p:sldId id="272" r:id="rId7"/>
    <p:sldId id="258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AFC5-82B6-4609-BAC1-C677046D45BC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CBAB-9D0D-4B9C-953A-EC24076E3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5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8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CBAB-9D0D-4B9C-953A-EC24076E3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BD0F0D-7397-4054-B03F-F35B3491AE3D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DD10DB-25F1-46D8-B893-9BA0867402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puertorico.univision.com/ultima-hora/puerto-rico/video/2013-02-24/tecnologia-innovadora-para-protesis-/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hyperlink" Target="http://www.youtube.com/watch?v=ZgncTlFkSh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://www.youtube.com/watch?v=QQZEpdkTKm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hyperlink" Target="http://www.youtube.com/watch?v=R5-YBR12rH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3886200" cy="18510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8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Este cartel es un ejemplo de _________ que </a:t>
            </a:r>
            <a:r>
              <a:rPr lang="es-ES" sz="28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tiene que considerar con el uso de </a:t>
            </a:r>
            <a:r>
              <a:rPr lang="es-ES" sz="28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tecnología.</a:t>
            </a:r>
            <a:endParaRPr lang="en-US" sz="28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6400800" cy="2209800"/>
          </a:xfrm>
        </p:spPr>
        <p:txBody>
          <a:bodyPr>
            <a:normAutofit/>
          </a:bodyPr>
          <a:lstStyle/>
          <a:p>
            <a:pPr marL="514350" indent="-514350" algn="l">
              <a:buAutoNum type="alphaUcPeriod"/>
            </a:pPr>
            <a:r>
              <a:rPr lang="en-US" sz="3000" dirty="0" err="1" smtClean="0">
                <a:solidFill>
                  <a:schemeClr val="tx1"/>
                </a:solidFill>
              </a:rPr>
              <a:t>las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ventajas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UcPeriod"/>
            </a:pPr>
            <a:r>
              <a:rPr lang="en-US" sz="3000" dirty="0" smtClean="0">
                <a:solidFill>
                  <a:schemeClr val="tx1"/>
                </a:solidFill>
              </a:rPr>
              <a:t>los </a:t>
            </a:r>
            <a:r>
              <a:rPr lang="en-US" sz="3000" dirty="0" err="1" smtClean="0">
                <a:solidFill>
                  <a:schemeClr val="tx1"/>
                </a:solidFill>
              </a:rPr>
              <a:t>aparatos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UcPeriod"/>
            </a:pPr>
            <a:r>
              <a:rPr lang="en-US" sz="3000" dirty="0" err="1">
                <a:solidFill>
                  <a:schemeClr val="tx1"/>
                </a:solidFill>
              </a:rPr>
              <a:t>l</a:t>
            </a:r>
            <a:r>
              <a:rPr lang="en-US" sz="3000" dirty="0" err="1" smtClean="0">
                <a:solidFill>
                  <a:schemeClr val="tx1"/>
                </a:solidFill>
              </a:rPr>
              <a:t>as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precuaciones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anose="020B0604020202020204" pitchFamily="34" charset="0"/>
              <a:buAutoNum type="alphaUcPeriod"/>
            </a:pPr>
            <a:r>
              <a:rPr lang="en-US" sz="3000" dirty="0" smtClean="0">
                <a:solidFill>
                  <a:schemeClr val="tx1"/>
                </a:solidFill>
              </a:rPr>
              <a:t>la </a:t>
            </a:r>
            <a:r>
              <a:rPr lang="en-US" sz="3000" dirty="0" err="1" smtClean="0">
                <a:solidFill>
                  <a:schemeClr val="tx1"/>
                </a:solidFill>
              </a:rPr>
              <a:t>investigació</a:t>
            </a:r>
            <a:r>
              <a:rPr lang="en-US" sz="3000" dirty="0" err="1">
                <a:solidFill>
                  <a:schemeClr val="tx1"/>
                </a:solidFill>
              </a:rPr>
              <a:t>n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lphaUcPeriod"/>
            </a:pPr>
            <a:endParaRPr lang="en-US" dirty="0"/>
          </a:p>
        </p:txBody>
      </p:sp>
      <p:pic>
        <p:nvPicPr>
          <p:cNvPr id="1026" name="Picture 2" descr="E:\4th 6 weeks\Videos Readings for Test Warmups\7041206519_d3d3e9b983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867" y="-202474"/>
            <a:ext cx="5155259" cy="72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685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#1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52400"/>
            <a:ext cx="4419600" cy="16003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¿Es </a:t>
            </a:r>
            <a:r>
              <a:rPr lang="es-ES" sz="2800" dirty="0">
                <a:solidFill>
                  <a:schemeClr val="bg1"/>
                </a:solidFill>
                <a:hlinkClick r:id="rId4"/>
              </a:rPr>
              <a:t>este video </a:t>
            </a:r>
            <a:r>
              <a:rPr lang="es-ES" sz="2800" dirty="0">
                <a:solidFill>
                  <a:schemeClr val="bg1"/>
                </a:solidFill>
              </a:rPr>
              <a:t>un buen ejemplo del rol de la ética en los avances científicos?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4419600" cy="251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A. No, </a:t>
            </a:r>
            <a:r>
              <a:rPr lang="es-ES" sz="2000" dirty="0"/>
              <a:t>porque la invención cuesta mucho </a:t>
            </a:r>
            <a:r>
              <a:rPr lang="es-ES" sz="2000" dirty="0" smtClean="0"/>
              <a:t>dinero. </a:t>
            </a:r>
          </a:p>
          <a:p>
            <a:r>
              <a:rPr lang="es-ES" sz="2000" dirty="0" smtClean="0"/>
              <a:t>B. No, porque  el doctor quiere mucho dinero. </a:t>
            </a:r>
          </a:p>
          <a:p>
            <a:r>
              <a:rPr lang="es-ES" sz="2000" dirty="0" smtClean="0"/>
              <a:t>C. </a:t>
            </a:r>
            <a:r>
              <a:rPr lang="es-ES" sz="2000" dirty="0"/>
              <a:t>Sí, porque se trata de una solución positiva al problema de </a:t>
            </a:r>
            <a:r>
              <a:rPr lang="es-ES" sz="2000" dirty="0" smtClean="0"/>
              <a:t>prótesis. </a:t>
            </a:r>
          </a:p>
          <a:p>
            <a:r>
              <a:rPr lang="es-ES" sz="2000" dirty="0" smtClean="0"/>
              <a:t>D. </a:t>
            </a:r>
            <a:r>
              <a:rPr lang="es-ES" sz="2000" dirty="0"/>
              <a:t>Sí, </a:t>
            </a:r>
            <a:r>
              <a:rPr lang="es-ES" sz="2000" dirty="0" smtClean="0"/>
              <a:t>somos </a:t>
            </a:r>
            <a:r>
              <a:rPr lang="es-ES" sz="2000" dirty="0"/>
              <a:t>indiferentes a los problemas de las </a:t>
            </a:r>
            <a:r>
              <a:rPr lang="es-ES" sz="2000" dirty="0" smtClean="0"/>
              <a:t>personas con una discapacidad.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40386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Video #2 en profeh.weebly.com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6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4419600" cy="16003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¿Cuál factor contribuyó </a:t>
            </a:r>
            <a:r>
              <a:rPr lang="es-ES" dirty="0" smtClean="0">
                <a:solidFill>
                  <a:schemeClr val="bg1"/>
                </a:solidFill>
              </a:rPr>
              <a:t>a la </a:t>
            </a:r>
            <a:r>
              <a:rPr lang="es-ES" dirty="0">
                <a:solidFill>
                  <a:schemeClr val="bg1"/>
                </a:solidFill>
              </a:rPr>
              <a:t>idea </a:t>
            </a:r>
            <a:r>
              <a:rPr lang="es-ES" dirty="0">
                <a:solidFill>
                  <a:schemeClr val="bg1"/>
                </a:solidFill>
                <a:hlinkClick r:id="rId4"/>
              </a:rPr>
              <a:t>de crear a </a:t>
            </a:r>
            <a:r>
              <a:rPr lang="es-ES" dirty="0" smtClean="0">
                <a:solidFill>
                  <a:schemeClr val="bg1"/>
                </a:solidFill>
                <a:hlinkClick r:id="rId4"/>
              </a:rPr>
              <a:t>Facebook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4419600" cy="2362200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dirty="0" err="1" smtClean="0"/>
              <a:t>Compartir</a:t>
            </a:r>
            <a:r>
              <a:rPr lang="en-US" dirty="0" smtClean="0"/>
              <a:t> </a:t>
            </a:r>
            <a:r>
              <a:rPr lang="en-US" dirty="0" err="1" smtClean="0"/>
              <a:t>información</a:t>
            </a:r>
            <a:r>
              <a:rPr lang="en-US" dirty="0" smtClean="0"/>
              <a:t> en la Internet</a:t>
            </a:r>
          </a:p>
          <a:p>
            <a:pPr marL="457200" indent="-457200">
              <a:buAutoNum type="alphaUcPeriod"/>
            </a:pPr>
            <a:r>
              <a:rPr lang="en-US" dirty="0" smtClean="0"/>
              <a:t>Para </a:t>
            </a:r>
            <a:r>
              <a:rPr lang="es-AR" dirty="0" smtClean="0"/>
              <a:t>entretenimiento</a:t>
            </a:r>
          </a:p>
          <a:p>
            <a:pPr marL="457200" indent="-457200">
              <a:buAutoNum type="alphaUcPeriod"/>
            </a:pPr>
            <a:r>
              <a:rPr lang="es-AR" dirty="0" smtClean="0"/>
              <a:t>Para mandar mensajes de textos</a:t>
            </a:r>
          </a:p>
          <a:p>
            <a:pPr marL="457200" indent="-457200">
              <a:buAutoNum type="alphaUcPeriod"/>
            </a:pPr>
            <a:r>
              <a:rPr lang="es-AR" dirty="0" smtClean="0"/>
              <a:t>Para investigación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3505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Video </a:t>
            </a:r>
            <a:r>
              <a:rPr lang="en-US" dirty="0"/>
              <a:t>#3 en profeh.weebly.com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5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2743200" cy="2590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Encontrarías este artículo en una publicación de...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709" y="3200400"/>
            <a:ext cx="4419600" cy="1828800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dirty="0" err="1" smtClean="0"/>
              <a:t>Turismo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err="1" smtClean="0"/>
              <a:t>Moda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err="1" smtClean="0"/>
              <a:t>Animales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err="1" smtClean="0"/>
              <a:t>Deportes</a:t>
            </a:r>
            <a:r>
              <a:rPr lang="en-US" dirty="0" smtClean="0"/>
              <a:t> de </a:t>
            </a:r>
            <a:r>
              <a:rPr lang="en-US" dirty="0" err="1" smtClean="0"/>
              <a:t>verano</a:t>
            </a:r>
            <a:endParaRPr lang="en-US" dirty="0" smtClean="0"/>
          </a:p>
          <a:p>
            <a:pPr marL="457200" indent="-457200">
              <a:buAutoNum type="alphaUcPeriod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37" y="330926"/>
            <a:ext cx="6445465" cy="52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0"/>
            <a:ext cx="685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0"/>
            <a:ext cx="2895600" cy="3200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El propósito de este </a:t>
            </a:r>
            <a:r>
              <a:rPr lang="es-ES" dirty="0" smtClean="0">
                <a:solidFill>
                  <a:schemeClr val="bg1"/>
                </a:solidFill>
              </a:rPr>
              <a:t>anuncio </a:t>
            </a:r>
            <a:r>
              <a:rPr lang="es-ES" dirty="0">
                <a:solidFill>
                  <a:schemeClr val="bg1"/>
                </a:solidFill>
              </a:rPr>
              <a:t>es informar </a:t>
            </a:r>
            <a:r>
              <a:rPr lang="es-ES" dirty="0" smtClean="0">
                <a:solidFill>
                  <a:schemeClr val="bg1"/>
                </a:solidFill>
              </a:rPr>
              <a:t>de __________ </a:t>
            </a:r>
            <a:r>
              <a:rPr lang="es-ES" dirty="0">
                <a:solidFill>
                  <a:schemeClr val="bg1"/>
                </a:solidFill>
              </a:rPr>
              <a:t>de </a:t>
            </a:r>
            <a:r>
              <a:rPr lang="es-ES" dirty="0" smtClean="0">
                <a:solidFill>
                  <a:schemeClr val="bg1"/>
                </a:solidFill>
              </a:rPr>
              <a:t>mi identidad digital.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4419600" cy="160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A. </a:t>
            </a:r>
            <a:r>
              <a:rPr lang="en-US" sz="2400" dirty="0"/>
              <a:t>l</a:t>
            </a:r>
            <a:r>
              <a:rPr lang="en-US" sz="2400" dirty="0" smtClean="0"/>
              <a:t>os </a:t>
            </a:r>
            <a:r>
              <a:rPr lang="en-US" sz="2400" dirty="0" err="1" smtClean="0"/>
              <a:t>precios</a:t>
            </a:r>
            <a:endParaRPr lang="en-US" sz="2400" dirty="0" smtClean="0"/>
          </a:p>
          <a:p>
            <a:r>
              <a:rPr lang="en-US" sz="2400" dirty="0" smtClean="0"/>
              <a:t>B. </a:t>
            </a:r>
            <a:r>
              <a:rPr lang="en-US" sz="2400" dirty="0" err="1"/>
              <a:t>l</a:t>
            </a:r>
            <a:r>
              <a:rPr lang="en-US" sz="2400" dirty="0" err="1" smtClean="0"/>
              <a:t>as</a:t>
            </a:r>
            <a:r>
              <a:rPr lang="en-US" sz="2400" dirty="0" smtClean="0"/>
              <a:t> </a:t>
            </a:r>
            <a:r>
              <a:rPr lang="en-US" sz="2400" dirty="0" err="1" smtClean="0"/>
              <a:t>desventajas</a:t>
            </a:r>
            <a:endParaRPr lang="en-US" sz="2400" dirty="0" smtClean="0"/>
          </a:p>
          <a:p>
            <a:r>
              <a:rPr lang="en-US" sz="2400" dirty="0" smtClean="0"/>
              <a:t>C.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ventajas</a:t>
            </a:r>
            <a:endParaRPr lang="en-US" sz="2400" dirty="0" smtClean="0"/>
          </a:p>
          <a:p>
            <a:r>
              <a:rPr lang="en-US" sz="2400" dirty="0" smtClean="0"/>
              <a:t>D. </a:t>
            </a:r>
            <a:r>
              <a:rPr lang="es-MX" sz="2400" dirty="0"/>
              <a:t>la pantalla táctil</a:t>
            </a:r>
            <a:endParaRPr lang="en-US" sz="2400" dirty="0"/>
          </a:p>
        </p:txBody>
      </p:sp>
      <p:pic>
        <p:nvPicPr>
          <p:cNvPr id="6146" name="Picture 2" descr="E:\4th 6 weeks\Videos Readings for Test Warmups\ficha_id_menores_escala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886"/>
            <a:ext cx="5905767" cy="99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6858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#5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4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5029200" cy="152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¿</a:t>
            </a:r>
            <a:r>
              <a:rPr lang="en-US" dirty="0" err="1" smtClean="0">
                <a:solidFill>
                  <a:schemeClr val="bg1"/>
                </a:solidFill>
              </a:rPr>
              <a:t>Qué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aspecto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positivo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menciona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este </a:t>
            </a:r>
            <a:r>
              <a:rPr lang="en-US" dirty="0" err="1" smtClean="0">
                <a:solidFill>
                  <a:schemeClr val="bg1"/>
                </a:solidFill>
                <a:hlinkClick r:id="rId4"/>
              </a:rPr>
              <a:t>anuncio</a:t>
            </a:r>
            <a:r>
              <a:rPr lang="en-US" dirty="0">
                <a:solidFill>
                  <a:schemeClr val="bg1"/>
                </a:solidFill>
                <a:hlinkClick r:id="rId4"/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sobre</a:t>
            </a:r>
            <a:r>
              <a:rPr lang="en-US" dirty="0" smtClean="0">
                <a:solidFill>
                  <a:schemeClr val="bg1"/>
                </a:solidFill>
              </a:rPr>
              <a:t> el iPad Air?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6" y="2133600"/>
            <a:ext cx="4691743" cy="2514600"/>
          </a:xfrm>
        </p:spPr>
        <p:txBody>
          <a:bodyPr>
            <a:normAutofit fontScale="92500"/>
          </a:bodyPr>
          <a:lstStyle/>
          <a:p>
            <a:pPr marL="457200" indent="-457200">
              <a:buAutoNum type="alphaUcPeriod"/>
            </a:pPr>
            <a:r>
              <a:rPr lang="en-US" sz="2500" dirty="0" smtClean="0"/>
              <a:t>Cuesta </a:t>
            </a:r>
            <a:r>
              <a:rPr lang="en-US" sz="2500" dirty="0" err="1" smtClean="0"/>
              <a:t>demasiado</a:t>
            </a:r>
            <a:r>
              <a:rPr lang="en-US" sz="2500" dirty="0" smtClean="0"/>
              <a:t> </a:t>
            </a:r>
            <a:r>
              <a:rPr lang="en-US" sz="2500" dirty="0" err="1" smtClean="0"/>
              <a:t>dinero</a:t>
            </a:r>
            <a:r>
              <a:rPr lang="en-US" sz="2500" dirty="0" smtClean="0"/>
              <a:t>. </a:t>
            </a:r>
          </a:p>
          <a:p>
            <a:pPr marL="457200" indent="-457200">
              <a:buFont typeface="Arial" pitchFamily="34" charset="0"/>
              <a:buAutoNum type="alphaUcPeriod"/>
            </a:pPr>
            <a:r>
              <a:rPr lang="en-US" sz="2500" dirty="0" smtClean="0"/>
              <a:t>No </a:t>
            </a:r>
            <a:r>
              <a:rPr lang="en-US" sz="2500" dirty="0" err="1" smtClean="0"/>
              <a:t>tiene</a:t>
            </a:r>
            <a:r>
              <a:rPr lang="en-US" sz="2500" dirty="0" smtClean="0"/>
              <a:t> Touch ID </a:t>
            </a:r>
            <a:r>
              <a:rPr lang="en-US" sz="2500" dirty="0" err="1" smtClean="0"/>
              <a:t>pero</a:t>
            </a:r>
            <a:r>
              <a:rPr lang="en-US" sz="2500" dirty="0" smtClean="0"/>
              <a:t> iPad Air 2 </a:t>
            </a:r>
            <a:r>
              <a:rPr lang="en-US" sz="2500" dirty="0" err="1" smtClean="0"/>
              <a:t>tendrá</a:t>
            </a:r>
            <a:r>
              <a:rPr lang="en-US" sz="2500" dirty="0" smtClean="0"/>
              <a:t> </a:t>
            </a:r>
            <a:r>
              <a:rPr lang="en-US" sz="2500" dirty="0" err="1" smtClean="0"/>
              <a:t>mejor</a:t>
            </a:r>
            <a:r>
              <a:rPr lang="en-US" sz="2500" dirty="0" smtClean="0"/>
              <a:t> </a:t>
            </a:r>
            <a:r>
              <a:rPr lang="en-US" sz="2500" dirty="0" err="1" smtClean="0"/>
              <a:t>cámera</a:t>
            </a:r>
            <a:r>
              <a:rPr lang="en-US" sz="2500" dirty="0" smtClean="0"/>
              <a:t> y Touch ID. </a:t>
            </a:r>
          </a:p>
          <a:p>
            <a:pPr marL="457200" indent="-457200">
              <a:buFont typeface="Arial" pitchFamily="34" charset="0"/>
              <a:buAutoNum type="alphaUcPeriod"/>
            </a:pPr>
            <a:r>
              <a:rPr lang="en-US" sz="2500" dirty="0" smtClean="0"/>
              <a:t>Android </a:t>
            </a:r>
            <a:r>
              <a:rPr lang="en-US" sz="2500" dirty="0" err="1" smtClean="0"/>
              <a:t>tiene</a:t>
            </a:r>
            <a:r>
              <a:rPr lang="en-US" sz="2500" dirty="0" smtClean="0"/>
              <a:t> </a:t>
            </a:r>
            <a:r>
              <a:rPr lang="en-US" sz="2500" dirty="0" err="1" smtClean="0"/>
              <a:t>más</a:t>
            </a:r>
            <a:r>
              <a:rPr lang="en-US" sz="2500" dirty="0" smtClean="0"/>
              <a:t> </a:t>
            </a:r>
            <a:r>
              <a:rPr lang="en-US" sz="2500" dirty="0" err="1" smtClean="0"/>
              <a:t>variedad</a:t>
            </a:r>
            <a:r>
              <a:rPr lang="en-US" sz="2500" dirty="0" smtClean="0"/>
              <a:t> y </a:t>
            </a:r>
            <a:r>
              <a:rPr lang="en-US" sz="2500" dirty="0" err="1" smtClean="0"/>
              <a:t>mejores</a:t>
            </a:r>
            <a:r>
              <a:rPr lang="en-US" sz="2500" dirty="0" smtClean="0"/>
              <a:t> </a:t>
            </a:r>
            <a:r>
              <a:rPr lang="en-US" sz="2500" dirty="0" err="1" smtClean="0"/>
              <a:t>precios</a:t>
            </a:r>
            <a:r>
              <a:rPr lang="en-US" sz="2500" dirty="0" smtClean="0"/>
              <a:t>. </a:t>
            </a:r>
          </a:p>
          <a:p>
            <a:pPr marL="457200" indent="-457200">
              <a:buFont typeface="Arial" pitchFamily="34" charset="0"/>
              <a:buAutoNum type="alphaUcPeriod"/>
            </a:pPr>
            <a:r>
              <a:rPr lang="en-US" sz="2500" dirty="0" err="1" smtClean="0"/>
              <a:t>Es</a:t>
            </a:r>
            <a:r>
              <a:rPr lang="en-US" sz="2500" dirty="0" smtClean="0"/>
              <a:t> </a:t>
            </a:r>
            <a:r>
              <a:rPr lang="en-US" sz="2500" dirty="0" err="1" smtClean="0"/>
              <a:t>más</a:t>
            </a:r>
            <a:r>
              <a:rPr lang="en-US" sz="2500" dirty="0" smtClean="0"/>
              <a:t> </a:t>
            </a:r>
            <a:r>
              <a:rPr lang="en-US" sz="2500" dirty="0" err="1" smtClean="0"/>
              <a:t>rápido</a:t>
            </a:r>
            <a:r>
              <a:rPr lang="en-US" sz="2500" dirty="0" smtClean="0"/>
              <a:t> </a:t>
            </a:r>
            <a:r>
              <a:rPr lang="en-US" sz="2500" dirty="0" err="1" smtClean="0"/>
              <a:t>que</a:t>
            </a:r>
            <a:r>
              <a:rPr lang="en-US" sz="2500" dirty="0" smtClean="0"/>
              <a:t> </a:t>
            </a:r>
            <a:r>
              <a:rPr lang="en-US" sz="2500" dirty="0" err="1" smtClean="0"/>
              <a:t>otros</a:t>
            </a:r>
            <a:r>
              <a:rPr lang="en-US" sz="2500" dirty="0" smtClean="0"/>
              <a:t> iPads.</a:t>
            </a:r>
            <a:endParaRPr lang="en-US" sz="2500" dirty="0"/>
          </a:p>
          <a:p>
            <a:pPr marL="457200" indent="-457200">
              <a:buFont typeface="Arial" pitchFamily="34" charset="0"/>
              <a:buAutoNum type="alphaUcPeriod"/>
            </a:pPr>
            <a:endParaRPr lang="en-US" dirty="0"/>
          </a:p>
          <a:p>
            <a:pPr marL="457200" indent="-457200">
              <a:buFont typeface="Arial" pitchFamily="34" charset="0"/>
              <a:buAutoNum type="alphaUcPeriod"/>
            </a:pPr>
            <a:endParaRPr lang="en-US" dirty="0"/>
          </a:p>
          <a:p>
            <a:pPr marL="457200" indent="-457200">
              <a:buAutoNum type="alphaU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3810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Video #</a:t>
            </a:r>
            <a:r>
              <a:rPr lang="en-US" dirty="0" smtClean="0"/>
              <a:t>6 </a:t>
            </a:r>
            <a:r>
              <a:rPr lang="en-US" dirty="0"/>
              <a:t>en profeh.weebly.com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28600"/>
            <a:ext cx="4419600" cy="16003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Según</a:t>
            </a:r>
            <a:r>
              <a:rPr lang="en-US" dirty="0" smtClean="0"/>
              <a:t> este video, </a:t>
            </a:r>
            <a:r>
              <a:rPr lang="es-MX" dirty="0" smtClean="0"/>
              <a:t>¿</a:t>
            </a:r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importante </a:t>
            </a:r>
            <a:r>
              <a:rPr lang="en-US" dirty="0" err="1" smtClean="0">
                <a:hlinkClick r:id="rId4"/>
              </a:rPr>
              <a:t>viajar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2438400"/>
            <a:ext cx="44196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Comer comida </a:t>
            </a:r>
            <a:r>
              <a:rPr lang="en-US" sz="2400" dirty="0" err="1" smtClean="0"/>
              <a:t>nueva</a:t>
            </a:r>
            <a:endParaRPr lang="en-US" sz="2400" dirty="0" smtClean="0"/>
          </a:p>
          <a:p>
            <a:r>
              <a:rPr lang="en-US" sz="2400" dirty="0" smtClean="0"/>
              <a:t>B. </a:t>
            </a:r>
            <a:r>
              <a:rPr lang="en-US" sz="2400" dirty="0" err="1" smtClean="0"/>
              <a:t>Hacer</a:t>
            </a:r>
            <a:r>
              <a:rPr lang="en-US" sz="2400" dirty="0" smtClean="0"/>
              <a:t> </a:t>
            </a:r>
            <a:r>
              <a:rPr lang="en-US" sz="2400" dirty="0" err="1" smtClean="0"/>
              <a:t>todo</a:t>
            </a:r>
            <a:r>
              <a:rPr lang="en-US" sz="2400" dirty="0" smtClean="0"/>
              <a:t>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quieres</a:t>
            </a:r>
            <a:r>
              <a:rPr lang="en-US" sz="2400" dirty="0" smtClean="0"/>
              <a:t> </a:t>
            </a:r>
            <a:r>
              <a:rPr lang="en-US" sz="2400" dirty="0" err="1" smtClean="0"/>
              <a:t>hacer</a:t>
            </a:r>
            <a:r>
              <a:rPr lang="en-US" sz="2400" dirty="0" smtClean="0"/>
              <a:t> antes de </a:t>
            </a:r>
            <a:r>
              <a:rPr lang="en-US" sz="2400" dirty="0" err="1" smtClean="0"/>
              <a:t>morirse</a:t>
            </a:r>
            <a:endParaRPr lang="en-US" sz="2400" dirty="0" smtClean="0"/>
          </a:p>
          <a:p>
            <a:r>
              <a:rPr lang="en-US" sz="2400" dirty="0" smtClean="0"/>
              <a:t>C. </a:t>
            </a:r>
            <a:r>
              <a:rPr lang="en-US" sz="2400" dirty="0" err="1" smtClean="0"/>
              <a:t>Bailar</a:t>
            </a:r>
            <a:endParaRPr lang="en-US" sz="2400" dirty="0" smtClean="0"/>
          </a:p>
          <a:p>
            <a:r>
              <a:rPr lang="en-US" sz="2400" dirty="0" smtClean="0"/>
              <a:t>D. No </a:t>
            </a:r>
            <a:r>
              <a:rPr lang="en-US" sz="2400" dirty="0" err="1" smtClean="0"/>
              <a:t>tener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responsibilidades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096000"/>
            <a:ext cx="4191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Video #7 en profeh.weebly.com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REPUESTAS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C</a:t>
            </a:r>
          </a:p>
          <a:p>
            <a:r>
              <a:rPr lang="en-US" dirty="0" smtClean="0"/>
              <a:t>2) C</a:t>
            </a:r>
          </a:p>
          <a:p>
            <a:r>
              <a:rPr lang="en-US" dirty="0" smtClean="0"/>
              <a:t>3) A</a:t>
            </a:r>
          </a:p>
          <a:p>
            <a:r>
              <a:rPr lang="en-US" dirty="0" smtClean="0"/>
              <a:t>4) A</a:t>
            </a:r>
          </a:p>
          <a:p>
            <a:r>
              <a:rPr lang="en-US" dirty="0" smtClean="0"/>
              <a:t>5) B</a:t>
            </a:r>
          </a:p>
          <a:p>
            <a:r>
              <a:rPr lang="en-US" dirty="0" smtClean="0"/>
              <a:t>6) D</a:t>
            </a:r>
          </a:p>
          <a:p>
            <a:r>
              <a:rPr lang="en-US" dirty="0" smtClean="0"/>
              <a:t>7) B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6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hatch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387</TotalTime>
  <Words>311</Words>
  <Application>Microsoft Office PowerPoint</Application>
  <PresentationFormat>On-screen Show (4:3)</PresentationFormat>
  <Paragraphs>65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Thatch</vt:lpstr>
      <vt:lpstr>Este cartel es un ejemplo de _________ que tiene que considerar con el uso de la tecnología.</vt:lpstr>
      <vt:lpstr>¿Es este video un buen ejemplo del rol de la ética en los avances científicos?</vt:lpstr>
      <vt:lpstr>¿Cuál factor contribuyó a la idea de crear a Facebook?</vt:lpstr>
      <vt:lpstr>Encontrarías este artículo en una publicación de...</vt:lpstr>
      <vt:lpstr>El propósito de este anuncio es informar de __________ de mi identidad digital.</vt:lpstr>
      <vt:lpstr>¿Qué aspecto positivo menciona este anuncio sobre el iPad Air?</vt:lpstr>
      <vt:lpstr>Según este video, ¿por qué es importante viajar?</vt:lpstr>
      <vt:lpstr>REPUESTAS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aisd</dc:creator>
  <cp:lastModifiedBy>Windows User</cp:lastModifiedBy>
  <cp:revision>26</cp:revision>
  <dcterms:created xsi:type="dcterms:W3CDTF">2014-01-13T03:15:35Z</dcterms:created>
  <dcterms:modified xsi:type="dcterms:W3CDTF">2014-02-13T17:46:05Z</dcterms:modified>
</cp:coreProperties>
</file>