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69" r:id="rId3"/>
    <p:sldId id="270" r:id="rId4"/>
    <p:sldId id="268" r:id="rId5"/>
    <p:sldId id="256" r:id="rId6"/>
    <p:sldId id="258" r:id="rId7"/>
    <p:sldId id="259" r:id="rId8"/>
    <p:sldId id="260" r:id="rId9"/>
    <p:sldId id="261" r:id="rId10"/>
    <p:sldId id="262" r:id="rId11"/>
    <p:sldId id="263" r:id="rId12"/>
    <p:sldId id="264" r:id="rId13"/>
    <p:sldId id="265" r:id="rId14"/>
    <p:sldId id="266" r:id="rId15"/>
    <p:sldId id="267" r:id="rId16"/>
  </p:sldIdLst>
  <p:sldSz cx="10058400" cy="7772400"/>
  <p:notesSz cx="6858000" cy="9144000"/>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434" y="-72"/>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209675" y="685800"/>
            <a:ext cx="443865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033C1AA-F070-4407-8DCC-231B1F983C40}" type="slidenum">
              <a:rPr lang="en-US"/>
              <a:pPr/>
              <a:t>‹#›</a:t>
            </a:fld>
            <a:endParaRPr lang="en-US"/>
          </a:p>
        </p:txBody>
      </p:sp>
    </p:spTree>
    <p:extLst>
      <p:ext uri="{BB962C8B-B14F-4D97-AF65-F5344CB8AC3E}">
        <p14:creationId xmlns:p14="http://schemas.microsoft.com/office/powerpoint/2010/main" val="193770012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E72842-0BB8-4207-AB45-58593308403A}" type="slidenum">
              <a:rPr lang="en-US"/>
              <a:pPr/>
              <a:t>4</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a:t>Holidays/seasonal content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1983F2-068D-4FFC-9CE4-E69F0FDCC396}" type="slidenum">
              <a:rPr lang="en-US"/>
              <a:pPr/>
              <a:t>5</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a:t>Holidays/seasonal content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87610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1812925"/>
            <a:ext cx="9051925" cy="5130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3525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11150"/>
            <a:ext cx="6637337" cy="66325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4261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503238" y="1812925"/>
            <a:ext cx="9051925" cy="5130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53942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61470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812925"/>
            <a:ext cx="4449762" cy="5130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812925"/>
            <a:ext cx="4449763" cy="5130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383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788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57718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874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6661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971675" y="6083300"/>
            <a:ext cx="6035675" cy="9112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87084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MyAwardMaker_BL_19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0063163" cy="777716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9175" rtl="0" eaLnBrk="1" fontAlgn="base" hangingPunct="1">
        <a:spcBef>
          <a:spcPct val="0"/>
        </a:spcBef>
        <a:spcAft>
          <a:spcPct val="0"/>
        </a:spcAft>
        <a:defRPr sz="4900">
          <a:solidFill>
            <a:schemeClr val="tx2"/>
          </a:solidFill>
          <a:latin typeface="+mj-lt"/>
          <a:ea typeface="+mj-ea"/>
          <a:cs typeface="+mj-cs"/>
        </a:defRPr>
      </a:lvl1pPr>
      <a:lvl2pPr algn="ctr" defTabSz="1019175" rtl="0" eaLnBrk="1" fontAlgn="base" hangingPunct="1">
        <a:spcBef>
          <a:spcPct val="0"/>
        </a:spcBef>
        <a:spcAft>
          <a:spcPct val="0"/>
        </a:spcAft>
        <a:defRPr sz="4900">
          <a:solidFill>
            <a:schemeClr val="tx2"/>
          </a:solidFill>
          <a:latin typeface="Arial" charset="0"/>
        </a:defRPr>
      </a:lvl2pPr>
      <a:lvl3pPr algn="ctr" defTabSz="1019175" rtl="0" eaLnBrk="1" fontAlgn="base" hangingPunct="1">
        <a:spcBef>
          <a:spcPct val="0"/>
        </a:spcBef>
        <a:spcAft>
          <a:spcPct val="0"/>
        </a:spcAft>
        <a:defRPr sz="4900">
          <a:solidFill>
            <a:schemeClr val="tx2"/>
          </a:solidFill>
          <a:latin typeface="Arial" charset="0"/>
        </a:defRPr>
      </a:lvl3pPr>
      <a:lvl4pPr algn="ctr" defTabSz="1019175" rtl="0" eaLnBrk="1" fontAlgn="base" hangingPunct="1">
        <a:spcBef>
          <a:spcPct val="0"/>
        </a:spcBef>
        <a:spcAft>
          <a:spcPct val="0"/>
        </a:spcAft>
        <a:defRPr sz="4900">
          <a:solidFill>
            <a:schemeClr val="tx2"/>
          </a:solidFill>
          <a:latin typeface="Arial" charset="0"/>
        </a:defRPr>
      </a:lvl4pPr>
      <a:lvl5pPr algn="ctr" defTabSz="1019175" rtl="0" eaLnBrk="1" fontAlgn="base" hangingPunct="1">
        <a:spcBef>
          <a:spcPct val="0"/>
        </a:spcBef>
        <a:spcAft>
          <a:spcPct val="0"/>
        </a:spcAft>
        <a:defRPr sz="4900">
          <a:solidFill>
            <a:schemeClr val="tx2"/>
          </a:solidFill>
          <a:latin typeface="Arial" charset="0"/>
        </a:defRPr>
      </a:lvl5pPr>
      <a:lvl6pPr marL="457200" algn="ctr" defTabSz="1019175" rtl="0" eaLnBrk="1" fontAlgn="base" hangingPunct="1">
        <a:spcBef>
          <a:spcPct val="0"/>
        </a:spcBef>
        <a:spcAft>
          <a:spcPct val="0"/>
        </a:spcAft>
        <a:defRPr sz="4900">
          <a:solidFill>
            <a:schemeClr val="tx2"/>
          </a:solidFill>
          <a:latin typeface="Arial" charset="0"/>
        </a:defRPr>
      </a:lvl6pPr>
      <a:lvl7pPr marL="914400" algn="ctr" defTabSz="1019175" rtl="0" eaLnBrk="1" fontAlgn="base" hangingPunct="1">
        <a:spcBef>
          <a:spcPct val="0"/>
        </a:spcBef>
        <a:spcAft>
          <a:spcPct val="0"/>
        </a:spcAft>
        <a:defRPr sz="4900">
          <a:solidFill>
            <a:schemeClr val="tx2"/>
          </a:solidFill>
          <a:latin typeface="Arial" charset="0"/>
        </a:defRPr>
      </a:lvl7pPr>
      <a:lvl8pPr marL="1371600" algn="ctr" defTabSz="1019175" rtl="0" eaLnBrk="1" fontAlgn="base" hangingPunct="1">
        <a:spcBef>
          <a:spcPct val="0"/>
        </a:spcBef>
        <a:spcAft>
          <a:spcPct val="0"/>
        </a:spcAft>
        <a:defRPr sz="4900">
          <a:solidFill>
            <a:schemeClr val="tx2"/>
          </a:solidFill>
          <a:latin typeface="Arial" charset="0"/>
        </a:defRPr>
      </a:lvl8pPr>
      <a:lvl9pPr marL="1828800" algn="ctr" defTabSz="1019175" rtl="0" eaLnBrk="1" fontAlgn="base" hangingPunct="1">
        <a:spcBef>
          <a:spcPct val="0"/>
        </a:spcBef>
        <a:spcAft>
          <a:spcPct val="0"/>
        </a:spcAft>
        <a:defRPr sz="4900">
          <a:solidFill>
            <a:schemeClr val="tx2"/>
          </a:solidFill>
          <a:latin typeface="Arial" charset="0"/>
        </a:defRPr>
      </a:lvl9pPr>
    </p:titleStyle>
    <p:bodyStyle>
      <a:lvl1pPr marL="382588" indent="-382588" algn="l" defTabSz="1019175" rtl="0" eaLnBrk="1" fontAlgn="base" hangingPunct="1">
        <a:spcBef>
          <a:spcPct val="20000"/>
        </a:spcBef>
        <a:spcAft>
          <a:spcPct val="0"/>
        </a:spcAft>
        <a:buChar char="•"/>
        <a:defRPr sz="3600">
          <a:solidFill>
            <a:schemeClr val="tx1"/>
          </a:solidFill>
          <a:latin typeface="+mn-lt"/>
          <a:ea typeface="+mn-ea"/>
          <a:cs typeface="+mn-cs"/>
        </a:defRPr>
      </a:lvl1pPr>
      <a:lvl2pPr marL="827088" indent="-317500" algn="l" defTabSz="1019175" rtl="0" eaLnBrk="1" fontAlgn="base" hangingPunct="1">
        <a:spcBef>
          <a:spcPct val="20000"/>
        </a:spcBef>
        <a:spcAft>
          <a:spcPct val="0"/>
        </a:spcAft>
        <a:buChar char="–"/>
        <a:defRPr sz="3100">
          <a:solidFill>
            <a:schemeClr val="tx1"/>
          </a:solidFill>
          <a:latin typeface="+mn-lt"/>
        </a:defRPr>
      </a:lvl2pPr>
      <a:lvl3pPr marL="1273175" indent="-254000" algn="l" defTabSz="1019175" rtl="0" eaLnBrk="1" fontAlgn="base" hangingPunct="1">
        <a:spcBef>
          <a:spcPct val="20000"/>
        </a:spcBef>
        <a:spcAft>
          <a:spcPct val="0"/>
        </a:spcAft>
        <a:buChar char="•"/>
        <a:defRPr sz="2700">
          <a:solidFill>
            <a:schemeClr val="tx1"/>
          </a:solidFill>
          <a:latin typeface="+mn-lt"/>
        </a:defRPr>
      </a:lvl3pPr>
      <a:lvl4pPr marL="1782763" indent="-254000" algn="l" defTabSz="1019175" rtl="0" eaLnBrk="1" fontAlgn="base" hangingPunct="1">
        <a:spcBef>
          <a:spcPct val="20000"/>
        </a:spcBef>
        <a:spcAft>
          <a:spcPct val="0"/>
        </a:spcAft>
        <a:buChar char="–"/>
        <a:defRPr sz="2200">
          <a:solidFill>
            <a:schemeClr val="tx1"/>
          </a:solidFill>
          <a:latin typeface="+mn-lt"/>
        </a:defRPr>
      </a:lvl4pPr>
      <a:lvl5pPr marL="2292350" indent="-254000" algn="l" defTabSz="1019175" rtl="0" eaLnBrk="1" fontAlgn="base" hangingPunct="1">
        <a:spcBef>
          <a:spcPct val="20000"/>
        </a:spcBef>
        <a:spcAft>
          <a:spcPct val="0"/>
        </a:spcAft>
        <a:buChar char="»"/>
        <a:defRPr sz="2200">
          <a:solidFill>
            <a:schemeClr val="tx1"/>
          </a:solidFill>
          <a:latin typeface="+mn-lt"/>
        </a:defRPr>
      </a:lvl5pPr>
      <a:lvl6pPr marL="2749550" indent="-254000" algn="l" defTabSz="1019175" rtl="0" eaLnBrk="1" fontAlgn="base" hangingPunct="1">
        <a:spcBef>
          <a:spcPct val="20000"/>
        </a:spcBef>
        <a:spcAft>
          <a:spcPct val="0"/>
        </a:spcAft>
        <a:buChar char="»"/>
        <a:defRPr sz="2200">
          <a:solidFill>
            <a:schemeClr val="tx1"/>
          </a:solidFill>
          <a:latin typeface="+mn-lt"/>
        </a:defRPr>
      </a:lvl6pPr>
      <a:lvl7pPr marL="3206750" indent="-254000" algn="l" defTabSz="1019175" rtl="0" eaLnBrk="1" fontAlgn="base" hangingPunct="1">
        <a:spcBef>
          <a:spcPct val="20000"/>
        </a:spcBef>
        <a:spcAft>
          <a:spcPct val="0"/>
        </a:spcAft>
        <a:buChar char="»"/>
        <a:defRPr sz="2200">
          <a:solidFill>
            <a:schemeClr val="tx1"/>
          </a:solidFill>
          <a:latin typeface="+mn-lt"/>
        </a:defRPr>
      </a:lvl7pPr>
      <a:lvl8pPr marL="3663950" indent="-254000" algn="l" defTabSz="1019175" rtl="0" eaLnBrk="1" fontAlgn="base" hangingPunct="1">
        <a:spcBef>
          <a:spcPct val="20000"/>
        </a:spcBef>
        <a:spcAft>
          <a:spcPct val="0"/>
        </a:spcAft>
        <a:buChar char="»"/>
        <a:defRPr sz="2200">
          <a:solidFill>
            <a:schemeClr val="tx1"/>
          </a:solidFill>
          <a:latin typeface="+mn-lt"/>
        </a:defRPr>
      </a:lvl8pPr>
      <a:lvl9pPr marL="4121150" indent="-254000" algn="l" defTabSz="1019175" rtl="0" eaLnBrk="1" fontAlgn="base" hangingPunct="1">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SF47MzYs_l4" TargetMode="Externa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hyperlink" Target="http://www.firstpalette.com/Craft_themes/Nature/foldingpaperflowers/foldingpaperflowers2.html" TargetMode="Externa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youtu.be/D6nwzpI-6UE"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ogJSyom8pO8" TargetMode="Externa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Jwrk74ZUsi4" TargetMode="Externa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rOPZoX6ZSnE" TargetMode="Externa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OxDbk4MG_Js" TargetMode="External"/><Relationship Id="rId2" Type="http://schemas.openxmlformats.org/officeDocument/2006/relationships/slideLayout" Target="../slideLayouts/slideLayout1.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2798" y="1371600"/>
            <a:ext cx="8550275" cy="1665287"/>
          </a:xfrm>
        </p:spPr>
        <p:txBody>
          <a:bodyPr/>
          <a:lstStyle/>
          <a:p>
            <a:r>
              <a:rPr lang="en-US" sz="6600" dirty="0" smtClean="0">
                <a:latin typeface="Algerian" pitchFamily="82" charset="0"/>
              </a:rPr>
              <a:t>LAS POSADAS</a:t>
            </a:r>
            <a:endParaRPr lang="en-US" sz="6600" dirty="0">
              <a:latin typeface="Algerian" pitchFamily="82" charset="0"/>
            </a:endParaRPr>
          </a:p>
        </p:txBody>
      </p:sp>
      <p:pic>
        <p:nvPicPr>
          <p:cNvPr id="5122" name="Picture 2" descr="http://elas.com.mx/wp-content/uploads/2011/12/posada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743200"/>
            <a:ext cx="4227576" cy="421452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79019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latin typeface="Algerian" pitchFamily="82" charset="0"/>
                <a:hlinkClick r:id="rId3"/>
              </a:rPr>
              <a:t>Noche de Paz</a:t>
            </a:r>
            <a:endParaRPr lang="en-US" sz="6000" dirty="0">
              <a:latin typeface="Algerian" pitchFamily="82" charset="0"/>
            </a:endParaRPr>
          </a:p>
        </p:txBody>
      </p:sp>
      <p:sp>
        <p:nvSpPr>
          <p:cNvPr id="3" name="Subtitle 2"/>
          <p:cNvSpPr>
            <a:spLocks noGrp="1"/>
          </p:cNvSpPr>
          <p:nvPr>
            <p:ph type="subTitle" idx="1"/>
          </p:nvPr>
        </p:nvSpPr>
        <p:spPr/>
        <p:txBody>
          <a:bodyPr/>
          <a:lstStyle/>
          <a:p>
            <a:r>
              <a:rPr lang="en-US" dirty="0" smtClean="0"/>
              <a:t>Holy Night</a:t>
            </a:r>
            <a:endParaRPr lang="en-US" dirty="0"/>
          </a:p>
        </p:txBody>
      </p:sp>
    </p:spTree>
    <p:custDataLst>
      <p:tags r:id="rId1"/>
    </p:custDataLst>
    <p:extLst>
      <p:ext uri="{BB962C8B-B14F-4D97-AF65-F5344CB8AC3E}">
        <p14:creationId xmlns:p14="http://schemas.microsoft.com/office/powerpoint/2010/main" val="2125965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9799" y="1295400"/>
            <a:ext cx="8550275" cy="1665287"/>
          </a:xfrm>
        </p:spPr>
        <p:txBody>
          <a:bodyPr/>
          <a:lstStyle/>
          <a:p>
            <a:r>
              <a:rPr lang="en-US" dirty="0" smtClean="0">
                <a:latin typeface="Algerian" pitchFamily="82" charset="0"/>
              </a:rPr>
              <a:t>La </a:t>
            </a:r>
            <a:r>
              <a:rPr lang="en-US" dirty="0" err="1" smtClean="0">
                <a:latin typeface="Algerian" pitchFamily="82" charset="0"/>
              </a:rPr>
              <a:t>Flor</a:t>
            </a:r>
            <a:r>
              <a:rPr lang="en-US" dirty="0" smtClean="0">
                <a:latin typeface="Algerian" pitchFamily="82" charset="0"/>
              </a:rPr>
              <a:t> de </a:t>
            </a:r>
            <a:r>
              <a:rPr lang="en-US" dirty="0" err="1" smtClean="0">
                <a:latin typeface="Algerian" pitchFamily="82" charset="0"/>
              </a:rPr>
              <a:t>Nochebuena</a:t>
            </a:r>
            <a:endParaRPr lang="en-US" dirty="0">
              <a:latin typeface="Algerian" pitchFamily="82" charset="0"/>
            </a:endParaRPr>
          </a:p>
        </p:txBody>
      </p:sp>
      <p:sp>
        <p:nvSpPr>
          <p:cNvPr id="3" name="Subtitle 2"/>
          <p:cNvSpPr>
            <a:spLocks noGrp="1"/>
          </p:cNvSpPr>
          <p:nvPr>
            <p:ph type="subTitle" idx="1"/>
          </p:nvPr>
        </p:nvSpPr>
        <p:spPr/>
        <p:txBody>
          <a:bodyPr/>
          <a:lstStyle/>
          <a:p>
            <a:endParaRPr lang="en-US"/>
          </a:p>
        </p:txBody>
      </p:sp>
      <p:pic>
        <p:nvPicPr>
          <p:cNvPr id="9220" name="Picture 4" descr="http://upload.wikimedia.org/wikipedia/commons/2/27/Poinsettia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199" y="2514600"/>
            <a:ext cx="5705475" cy="37433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835289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9051925" cy="1295400"/>
          </a:xfrm>
        </p:spPr>
        <p:txBody>
          <a:bodyPr/>
          <a:lstStyle/>
          <a:p>
            <a:r>
              <a:rPr lang="en-US" sz="3600" dirty="0" smtClean="0">
                <a:effectLst/>
              </a:rPr>
              <a:t>La </a:t>
            </a:r>
            <a:r>
              <a:rPr lang="en-US" sz="3600" dirty="0" err="1" smtClean="0">
                <a:effectLst/>
              </a:rPr>
              <a:t>Leyenda</a:t>
            </a:r>
            <a:r>
              <a:rPr lang="en-US" sz="3600" dirty="0" smtClean="0">
                <a:effectLst/>
              </a:rPr>
              <a:t> de la </a:t>
            </a:r>
            <a:r>
              <a:rPr lang="en-US" sz="3600" dirty="0" err="1" smtClean="0">
                <a:effectLst/>
              </a:rPr>
              <a:t>Flor</a:t>
            </a:r>
            <a:r>
              <a:rPr lang="en-US" sz="3600" dirty="0" smtClean="0">
                <a:effectLst/>
              </a:rPr>
              <a:t> de </a:t>
            </a:r>
            <a:r>
              <a:rPr lang="en-US" sz="3600" dirty="0" err="1" smtClean="0">
                <a:effectLst/>
              </a:rPr>
              <a:t>Nochebuena</a:t>
            </a:r>
            <a:endParaRPr lang="en-US" sz="3600" dirty="0"/>
          </a:p>
        </p:txBody>
      </p:sp>
      <p:sp>
        <p:nvSpPr>
          <p:cNvPr id="3" name="Content Placeholder 2"/>
          <p:cNvSpPr>
            <a:spLocks noGrp="1"/>
          </p:cNvSpPr>
          <p:nvPr>
            <p:ph idx="1"/>
          </p:nvPr>
        </p:nvSpPr>
        <p:spPr>
          <a:xfrm>
            <a:off x="503237" y="1371600"/>
            <a:ext cx="9051925" cy="5943600"/>
          </a:xfrm>
        </p:spPr>
        <p:style>
          <a:lnRef idx="2">
            <a:schemeClr val="accent3"/>
          </a:lnRef>
          <a:fillRef idx="1">
            <a:schemeClr val="lt1"/>
          </a:fillRef>
          <a:effectRef idx="0">
            <a:schemeClr val="accent3"/>
          </a:effectRef>
          <a:fontRef idx="minor">
            <a:schemeClr val="dk1"/>
          </a:fontRef>
        </p:style>
        <p:txBody>
          <a:bodyPr/>
          <a:lstStyle/>
          <a:p>
            <a:pPr marL="0" indent="0">
              <a:buNone/>
            </a:pPr>
            <a:r>
              <a:rPr lang="en-US" sz="2000" dirty="0" smtClean="0">
                <a:effectLst/>
              </a:rPr>
              <a:t>There was a poor girl named </a:t>
            </a:r>
            <a:r>
              <a:rPr lang="en-US" sz="2000" dirty="0" err="1" smtClean="0">
                <a:effectLst/>
              </a:rPr>
              <a:t>María</a:t>
            </a:r>
            <a:r>
              <a:rPr lang="en-US" sz="2000" dirty="0" smtClean="0">
                <a:effectLst/>
              </a:rPr>
              <a:t> or </a:t>
            </a:r>
            <a:r>
              <a:rPr lang="en-US" sz="2000" dirty="0" err="1" smtClean="0">
                <a:effectLst/>
              </a:rPr>
              <a:t>Pepita</a:t>
            </a:r>
            <a:r>
              <a:rPr lang="en-US" sz="2000" dirty="0" smtClean="0">
                <a:effectLst/>
              </a:rPr>
              <a:t> and her little brother Pablo or cousin Pedro depending on who tells the story. She was very sad, being so poor that she had nothing to give baby Jesus in the manger scene in the Village Church. </a:t>
            </a:r>
          </a:p>
          <a:p>
            <a:pPr marL="0" indent="0">
              <a:buNone/>
            </a:pPr>
            <a:endParaRPr lang="en-US" sz="2000" dirty="0" smtClean="0">
              <a:effectLst/>
            </a:endParaRPr>
          </a:p>
          <a:p>
            <a:pPr marL="0" indent="0">
              <a:buNone/>
            </a:pPr>
            <a:r>
              <a:rPr lang="en-US" sz="2000" dirty="0" smtClean="0">
                <a:effectLst/>
              </a:rPr>
              <a:t>On Christmas Eve ( Noche Buena) on the way to the church Maria picked some weeds to make a bouquet to bring to the manger scene. Her little brother said to her “it does not matter what she gives as long as it was given in love”. The children of the village, of course teased them until they saw the plants turn from green to a bright red on top right before their eyes as </a:t>
            </a:r>
            <a:r>
              <a:rPr lang="en-US" sz="2000" dirty="0" err="1" smtClean="0">
                <a:effectLst/>
              </a:rPr>
              <a:t>María</a:t>
            </a:r>
            <a:r>
              <a:rPr lang="en-US" sz="2000" dirty="0" smtClean="0">
                <a:effectLst/>
              </a:rPr>
              <a:t> knelt at the alter. </a:t>
            </a:r>
          </a:p>
          <a:p>
            <a:pPr marL="0" indent="0">
              <a:buNone/>
            </a:pPr>
            <a:endParaRPr lang="en-US" sz="2000" dirty="0" smtClean="0">
              <a:effectLst/>
            </a:endParaRPr>
          </a:p>
          <a:p>
            <a:pPr marL="0" indent="0">
              <a:buNone/>
            </a:pPr>
            <a:endParaRPr lang="en-US" sz="2000" dirty="0" smtClean="0">
              <a:effectLst/>
            </a:endParaRPr>
          </a:p>
          <a:p>
            <a:pPr marL="0" indent="0">
              <a:buNone/>
            </a:pPr>
            <a:endParaRPr lang="en-US" sz="2000" dirty="0"/>
          </a:p>
          <a:p>
            <a:pPr marL="0" indent="0">
              <a:buNone/>
            </a:pPr>
            <a:endParaRPr lang="en-US" sz="2000" dirty="0" smtClean="0">
              <a:effectLst/>
            </a:endParaRPr>
          </a:p>
          <a:p>
            <a:pPr marL="0" indent="0">
              <a:buNone/>
            </a:pPr>
            <a:r>
              <a:rPr lang="en-US" sz="2000" dirty="0" smtClean="0">
                <a:effectLst/>
              </a:rPr>
              <a:t>The whole village then realized they had just witnessed a true Christmas miracle and from that day on the plant became known as the “</a:t>
            </a:r>
            <a:r>
              <a:rPr lang="en-US" sz="2000" dirty="0" err="1" smtClean="0">
                <a:effectLst/>
              </a:rPr>
              <a:t>Flor</a:t>
            </a:r>
            <a:r>
              <a:rPr lang="en-US" sz="2000" dirty="0" smtClean="0">
                <a:effectLst/>
              </a:rPr>
              <a:t> de Noche Buena”. </a:t>
            </a:r>
          </a:p>
          <a:p>
            <a:endParaRPr lang="en-US" sz="2400" dirty="0"/>
          </a:p>
        </p:txBody>
      </p:sp>
      <p:pic>
        <p:nvPicPr>
          <p:cNvPr id="6146" name="Picture 2" descr="http://www.the-best-childrens-books.org/image-files/the-legend-of-the-poinsettia-to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0895" y="4648200"/>
            <a:ext cx="1371600" cy="17145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53799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8550275" cy="1665287"/>
          </a:xfrm>
        </p:spPr>
        <p:txBody>
          <a:bodyPr/>
          <a:lstStyle/>
          <a:p>
            <a:r>
              <a:rPr lang="en-US" dirty="0" smtClean="0">
                <a:latin typeface="Algerian" pitchFamily="82" charset="0"/>
              </a:rPr>
              <a:t>Otra </a:t>
            </a:r>
            <a:r>
              <a:rPr lang="en-US" dirty="0" err="1" smtClean="0">
                <a:latin typeface="Algerian" pitchFamily="82" charset="0"/>
              </a:rPr>
              <a:t>Versión</a:t>
            </a:r>
            <a:endParaRPr lang="en-US" dirty="0">
              <a:latin typeface="Algerian" pitchFamily="82" charset="0"/>
            </a:endParaRPr>
          </a:p>
        </p:txBody>
      </p:sp>
      <p:sp>
        <p:nvSpPr>
          <p:cNvPr id="3" name="Subtitle 2"/>
          <p:cNvSpPr>
            <a:spLocks noGrp="1"/>
          </p:cNvSpPr>
          <p:nvPr>
            <p:ph type="subTitle" idx="1"/>
          </p:nvPr>
        </p:nvSpPr>
        <p:spPr/>
        <p:txBody>
          <a:bodyPr/>
          <a:lstStyle/>
          <a:p>
            <a:endParaRPr lang="en-US"/>
          </a:p>
        </p:txBody>
      </p:sp>
      <p:pic>
        <p:nvPicPr>
          <p:cNvPr id="7170" name="Picture 2" descr="http://www.bronners.com/images/primages/poinsett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5" y="2438400"/>
            <a:ext cx="10287000" cy="273340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28482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0375"/>
            <a:ext cx="8458200" cy="1295400"/>
          </a:xfrm>
        </p:spPr>
        <p:txBody>
          <a:bodyPr/>
          <a:lstStyle/>
          <a:p>
            <a:r>
              <a:rPr lang="en-US" dirty="0" smtClean="0">
                <a:latin typeface="Algerian" pitchFamily="82" charset="0"/>
              </a:rPr>
              <a:t>La </a:t>
            </a:r>
            <a:r>
              <a:rPr lang="en-US" dirty="0" err="1" smtClean="0">
                <a:latin typeface="Algerian" pitchFamily="82" charset="0"/>
              </a:rPr>
              <a:t>Flor</a:t>
            </a:r>
            <a:r>
              <a:rPr lang="en-US" dirty="0" smtClean="0">
                <a:latin typeface="Algerian" pitchFamily="82" charset="0"/>
              </a:rPr>
              <a:t> de </a:t>
            </a:r>
            <a:r>
              <a:rPr lang="en-US" dirty="0" err="1" smtClean="0">
                <a:latin typeface="Algerian" pitchFamily="82" charset="0"/>
              </a:rPr>
              <a:t>NocheBuena</a:t>
            </a:r>
            <a:endParaRPr lang="en-US" dirty="0">
              <a:latin typeface="Algerian" pitchFamily="82" charset="0"/>
            </a:endParaRPr>
          </a:p>
        </p:txBody>
      </p:sp>
      <p:sp>
        <p:nvSpPr>
          <p:cNvPr id="3" name="Content Placeholder 2"/>
          <p:cNvSpPr>
            <a:spLocks noGrp="1"/>
          </p:cNvSpPr>
          <p:nvPr>
            <p:ph idx="1"/>
          </p:nvPr>
        </p:nvSpPr>
        <p:spPr>
          <a:xfrm>
            <a:off x="457200" y="1304738"/>
            <a:ext cx="8991600" cy="5357879"/>
          </a:xfrm>
        </p:spPr>
        <p:style>
          <a:lnRef idx="2">
            <a:schemeClr val="accent3"/>
          </a:lnRef>
          <a:fillRef idx="1">
            <a:schemeClr val="lt1"/>
          </a:fillRef>
          <a:effectRef idx="0">
            <a:schemeClr val="accent3"/>
          </a:effectRef>
          <a:fontRef idx="minor">
            <a:schemeClr val="dk1"/>
          </a:fontRef>
        </p:style>
        <p:txBody>
          <a:bodyPr/>
          <a:lstStyle/>
          <a:p>
            <a:r>
              <a:rPr lang="en-US" sz="2400" dirty="0" smtClean="0"/>
              <a:t>Get a quarter piece of red paper and a quarter piece of green. Fold the red 3 times hot dog style so skinny. Do same with the green.</a:t>
            </a:r>
          </a:p>
          <a:p>
            <a:r>
              <a:rPr lang="en-US" sz="2400" dirty="0" smtClean="0"/>
              <a:t>On top half of hot dog, cut </a:t>
            </a:r>
            <a:r>
              <a:rPr lang="en-US" sz="2400" dirty="0" smtClean="0"/>
              <a:t>a half petal shape out along the fold, so that when you open your petal it's symmetrical (the same on both sides) with a fold down the center. </a:t>
            </a:r>
            <a:r>
              <a:rPr lang="en-US" sz="2400" dirty="0" smtClean="0"/>
              <a:t>Repeat </a:t>
            </a:r>
            <a:r>
              <a:rPr lang="en-US" sz="2400" dirty="0" smtClean="0"/>
              <a:t>with bottom half of hot dog. You will have 8 petals/leaves. </a:t>
            </a:r>
            <a:endParaRPr lang="en-US" sz="2400" dirty="0" smtClean="0"/>
          </a:p>
          <a:p>
            <a:pPr marL="0" indent="0">
              <a:buNone/>
            </a:pPr>
            <a:r>
              <a:rPr lang="en-US" sz="2400" dirty="0" smtClean="0"/>
              <a:t/>
            </a:r>
            <a:br>
              <a:rPr lang="en-US" sz="2400" dirty="0" smtClean="0"/>
            </a:br>
            <a:endParaRPr lang="en-US" sz="2400" dirty="0" smtClean="0"/>
          </a:p>
          <a:p>
            <a:r>
              <a:rPr lang="en-US" sz="2400" dirty="0" smtClean="0"/>
              <a:t>Cut a few strips of yellow paper and scrunch up and glue. </a:t>
            </a:r>
          </a:p>
          <a:p>
            <a:r>
              <a:rPr lang="en-US" sz="2400" dirty="0" smtClean="0"/>
              <a:t>Assemble your flower by gluing the red petals in a circle and gluing the yellow dots in the center. Glue green petals behind for leaves. </a:t>
            </a:r>
          </a:p>
          <a:p>
            <a:r>
              <a:rPr lang="en-US" sz="2400" dirty="0" smtClean="0"/>
              <a:t>Give to your maestro/a, </a:t>
            </a:r>
            <a:r>
              <a:rPr lang="en-US" sz="2400" dirty="0" err="1" smtClean="0"/>
              <a:t>mamá</a:t>
            </a:r>
            <a:r>
              <a:rPr lang="en-US" sz="2400" dirty="0" smtClean="0"/>
              <a:t>, </a:t>
            </a:r>
            <a:r>
              <a:rPr lang="en-US" sz="2400" dirty="0" err="1" smtClean="0"/>
              <a:t>abuela</a:t>
            </a:r>
            <a:r>
              <a:rPr lang="en-US" sz="2400" dirty="0" smtClean="0"/>
              <a:t> o amigo/a</a:t>
            </a:r>
          </a:p>
          <a:p>
            <a:pPr algn="ctr"/>
            <a:r>
              <a:rPr lang="en-US" sz="2400" dirty="0" smtClean="0"/>
              <a:t>¡Feliz </a:t>
            </a:r>
            <a:r>
              <a:rPr lang="en-US" sz="2400" dirty="0" err="1" smtClean="0"/>
              <a:t>Navidad</a:t>
            </a:r>
            <a:r>
              <a:rPr lang="en-US" sz="2400" dirty="0" smtClean="0"/>
              <a:t>!</a:t>
            </a:r>
          </a:p>
          <a:p>
            <a:endParaRPr lang="en-US" dirty="0"/>
          </a:p>
        </p:txBody>
      </p:sp>
      <p:pic>
        <p:nvPicPr>
          <p:cNvPr id="8196" name="Picture 4" descr="children's craft instruc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589611" y="3966067"/>
            <a:ext cx="867716" cy="9029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oinsiettia craf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0227" y="434249"/>
            <a:ext cx="1004212" cy="942501"/>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E154393\Desktop\nochebuena simple.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1224" y="3748722"/>
            <a:ext cx="1371600" cy="10287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E154393\Desktop\nochebuena simple version 2.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2999" y="4015099"/>
            <a:ext cx="1143001" cy="8572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67929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9051925" cy="1295400"/>
          </a:xfrm>
        </p:spPr>
        <p:txBody>
          <a:bodyPr/>
          <a:lstStyle/>
          <a:p>
            <a:r>
              <a:rPr lang="en-US" dirty="0" smtClean="0">
                <a:hlinkClick r:id="rId3"/>
              </a:rPr>
              <a:t>Otra </a:t>
            </a:r>
            <a:r>
              <a:rPr lang="en-US" dirty="0" err="1" smtClean="0">
                <a:hlinkClick r:id="rId3"/>
              </a:rPr>
              <a:t>versión</a:t>
            </a:r>
            <a:r>
              <a:rPr lang="en-US" dirty="0" smtClean="0"/>
              <a:t> de </a:t>
            </a:r>
            <a:r>
              <a:rPr lang="en-US" dirty="0" err="1" smtClean="0"/>
              <a:t>hacer</a:t>
            </a:r>
            <a:r>
              <a:rPr lang="en-US" dirty="0" smtClean="0"/>
              <a:t> </a:t>
            </a:r>
            <a:r>
              <a:rPr lang="en-US" dirty="0" err="1" smtClean="0"/>
              <a:t>una</a:t>
            </a:r>
            <a:r>
              <a:rPr lang="en-US" dirty="0" smtClean="0"/>
              <a:t> </a:t>
            </a:r>
            <a:r>
              <a:rPr lang="en-US" dirty="0" err="1" smtClean="0"/>
              <a:t>flor</a:t>
            </a:r>
            <a:r>
              <a:rPr lang="en-US" dirty="0" smtClean="0"/>
              <a:t> de </a:t>
            </a:r>
            <a:r>
              <a:rPr lang="en-US" dirty="0" err="1" smtClean="0"/>
              <a:t>Nochebuena</a:t>
            </a:r>
            <a:endParaRPr lang="en-US" dirty="0"/>
          </a:p>
        </p:txBody>
      </p:sp>
      <p:sp>
        <p:nvSpPr>
          <p:cNvPr id="3" name="Content Placeholder 2"/>
          <p:cNvSpPr>
            <a:spLocks noGrp="1"/>
          </p:cNvSpPr>
          <p:nvPr>
            <p:ph idx="1"/>
          </p:nvPr>
        </p:nvSpPr>
        <p:spPr>
          <a:xfrm>
            <a:off x="1600200" y="2133600"/>
            <a:ext cx="7954962" cy="5130800"/>
          </a:xfrm>
        </p:spPr>
        <p:txBody>
          <a:bodyPr/>
          <a:lstStyle/>
          <a:p>
            <a:r>
              <a:rPr lang="en-US" dirty="0" smtClean="0"/>
              <a:t>This one is a bit more work</a:t>
            </a:r>
          </a:p>
          <a:p>
            <a:r>
              <a:rPr lang="en-US" dirty="0" smtClean="0"/>
              <a:t>It requires 3 pieces of paper – 2 red for flower and 1 for green. </a:t>
            </a:r>
          </a:p>
          <a:p>
            <a:r>
              <a:rPr lang="en-US" dirty="0" smtClean="0"/>
              <a:t>When cutting make a point on both ends</a:t>
            </a:r>
          </a:p>
          <a:p>
            <a:r>
              <a:rPr lang="en-US" dirty="0" smtClean="0"/>
              <a:t>Yellow pieces crumpled up for inside. </a:t>
            </a:r>
          </a:p>
          <a:p>
            <a:endParaRPr lang="en-US" dirty="0"/>
          </a:p>
          <a:p>
            <a:endParaRPr lang="en-US" dirty="0"/>
          </a:p>
        </p:txBody>
      </p:sp>
      <p:sp>
        <p:nvSpPr>
          <p:cNvPr id="4" name="AutoShape 2" descr="https://nmail1.austinisd.org/mail1/E154393.nsf/0/1309CBF15450301FE9E173184ADAB8E3/$File/photo%202.JPG?OpenElement&amp;FileName=photo%202.JPG"/>
          <p:cNvSpPr>
            <a:spLocks noChangeAspect="1" noChangeArrowheads="1"/>
          </p:cNvSpPr>
          <p:nvPr/>
        </p:nvSpPr>
        <p:spPr bwMode="auto">
          <a:xfrm>
            <a:off x="63500" y="-136525"/>
            <a:ext cx="4267200" cy="3200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nmail1.austinisd.org/mail1/E154393.nsf/0/1309CBF15450301FE9E173184ADAB8E3/$File/photo%202.JPG?OpenElement&amp;FileName=photo%202.JPG"/>
          <p:cNvSpPr>
            <a:spLocks noChangeAspect="1" noChangeArrowheads="1"/>
          </p:cNvSpPr>
          <p:nvPr/>
        </p:nvSpPr>
        <p:spPr bwMode="auto">
          <a:xfrm>
            <a:off x="215900" y="15875"/>
            <a:ext cx="4267200" cy="3200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5" name="Picture 5" descr="C:\Users\E154393\Desktop\nochebuena advanced.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5829300"/>
            <a:ext cx="2438400" cy="1828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15357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9051925" cy="685800"/>
          </a:xfrm>
        </p:spPr>
        <p:txBody>
          <a:bodyPr/>
          <a:lstStyle/>
          <a:p>
            <a:r>
              <a:rPr lang="en-US" sz="4000" dirty="0" smtClean="0">
                <a:latin typeface="Algerian" pitchFamily="82" charset="0"/>
              </a:rPr>
              <a:t>Hoy </a:t>
            </a:r>
            <a:r>
              <a:rPr lang="en-US" sz="4000" dirty="0" err="1" smtClean="0">
                <a:latin typeface="Algerian" pitchFamily="82" charset="0"/>
              </a:rPr>
              <a:t>es</a:t>
            </a:r>
            <a:r>
              <a:rPr lang="en-US" sz="4000" dirty="0" smtClean="0">
                <a:latin typeface="Algerian" pitchFamily="82" charset="0"/>
              </a:rPr>
              <a:t> </a:t>
            </a:r>
            <a:r>
              <a:rPr lang="en-US" sz="4000" dirty="0" err="1" smtClean="0">
                <a:latin typeface="Algerian" pitchFamily="82" charset="0"/>
              </a:rPr>
              <a:t>viernes</a:t>
            </a:r>
            <a:r>
              <a:rPr lang="en-US" sz="4000" dirty="0" smtClean="0">
                <a:latin typeface="Algerian" pitchFamily="82" charset="0"/>
              </a:rPr>
              <a:t>, el 13 de </a:t>
            </a:r>
            <a:r>
              <a:rPr lang="en-US" sz="4000" dirty="0" err="1" smtClean="0">
                <a:latin typeface="Algerian" pitchFamily="82" charset="0"/>
              </a:rPr>
              <a:t>diciembre</a:t>
            </a:r>
            <a:endParaRPr lang="en-US" sz="4000" dirty="0">
              <a:latin typeface="Algerian" pitchFamily="82" charset="0"/>
            </a:endParaRPr>
          </a:p>
        </p:txBody>
      </p:sp>
      <p:sp>
        <p:nvSpPr>
          <p:cNvPr id="3" name="Content Placeholder 2"/>
          <p:cNvSpPr>
            <a:spLocks noGrp="1"/>
          </p:cNvSpPr>
          <p:nvPr>
            <p:ph idx="1"/>
          </p:nvPr>
        </p:nvSpPr>
        <p:spPr>
          <a:xfrm>
            <a:off x="254091" y="6512162"/>
            <a:ext cx="9753599" cy="1260238"/>
          </a:xfr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lstStyle/>
          <a:p>
            <a:r>
              <a:rPr lang="en-US" sz="2000" b="1" dirty="0" smtClean="0"/>
              <a:t>Hoy: </a:t>
            </a:r>
          </a:p>
          <a:p>
            <a:r>
              <a:rPr lang="en-US" sz="2000" dirty="0" smtClean="0"/>
              <a:t>1) </a:t>
            </a:r>
            <a:r>
              <a:rPr lang="en-US" sz="2000" dirty="0" err="1" smtClean="0"/>
              <a:t>Practicar</a:t>
            </a:r>
            <a:r>
              <a:rPr lang="en-US" sz="2000" dirty="0" smtClean="0"/>
              <a:t> la </a:t>
            </a:r>
            <a:r>
              <a:rPr lang="en-US" sz="2000" dirty="0" err="1" smtClean="0"/>
              <a:t>canción</a:t>
            </a:r>
            <a:r>
              <a:rPr lang="en-US" sz="2000" dirty="0" smtClean="0"/>
              <a:t> </a:t>
            </a:r>
            <a:r>
              <a:rPr lang="en-US" sz="2000" dirty="0" err="1" smtClean="0"/>
              <a:t>para</a:t>
            </a:r>
            <a:r>
              <a:rPr lang="en-US" sz="2000" dirty="0" smtClean="0"/>
              <a:t> </a:t>
            </a:r>
            <a:r>
              <a:rPr lang="en-US" sz="2000" dirty="0" err="1" smtClean="0"/>
              <a:t>pedir</a:t>
            </a:r>
            <a:r>
              <a:rPr lang="en-US" sz="2000" dirty="0" smtClean="0"/>
              <a:t> posada     </a:t>
            </a:r>
            <a:r>
              <a:rPr lang="en-US" sz="2000" dirty="0"/>
              <a:t>3) ¡Fiesta! </a:t>
            </a:r>
          </a:p>
          <a:p>
            <a:r>
              <a:rPr lang="en-US" sz="2000" dirty="0" smtClean="0"/>
              <a:t>2) </a:t>
            </a:r>
            <a:r>
              <a:rPr lang="en-US" sz="2000" dirty="0" err="1" smtClean="0"/>
              <a:t>Cantar</a:t>
            </a:r>
            <a:r>
              <a:rPr lang="en-US" sz="2000" dirty="0" smtClean="0"/>
              <a:t> en el </a:t>
            </a:r>
            <a:r>
              <a:rPr lang="en-US" sz="2000" dirty="0" err="1" smtClean="0"/>
              <a:t>pasillo</a:t>
            </a:r>
            <a:r>
              <a:rPr lang="en-US" sz="2000" dirty="0" smtClean="0"/>
              <a:t>                                    4</a:t>
            </a:r>
            <a:r>
              <a:rPr lang="en-US" sz="2000" dirty="0"/>
              <a:t>) </a:t>
            </a:r>
            <a:r>
              <a:rPr lang="en-US" sz="2000" dirty="0" err="1"/>
              <a:t>Película</a:t>
            </a:r>
            <a:r>
              <a:rPr lang="en-US" sz="2000" dirty="0"/>
              <a:t> </a:t>
            </a:r>
            <a:r>
              <a:rPr lang="en-US" sz="2000" dirty="0" err="1"/>
              <a:t>sobre</a:t>
            </a:r>
            <a:r>
              <a:rPr lang="en-US" sz="2000" dirty="0"/>
              <a:t> </a:t>
            </a:r>
            <a:r>
              <a:rPr lang="en-US" sz="2000" dirty="0" err="1"/>
              <a:t>Navidad</a:t>
            </a:r>
            <a:r>
              <a:rPr lang="en-US" sz="2000" dirty="0"/>
              <a:t> en México</a:t>
            </a:r>
          </a:p>
          <a:p>
            <a:endParaRPr lang="en-US" sz="2000" dirty="0" smtClean="0"/>
          </a:p>
        </p:txBody>
      </p:sp>
      <p:sp>
        <p:nvSpPr>
          <p:cNvPr id="4" name="TextBox 3"/>
          <p:cNvSpPr txBox="1"/>
          <p:nvPr/>
        </p:nvSpPr>
        <p:spPr>
          <a:xfrm>
            <a:off x="1723869" y="1105842"/>
            <a:ext cx="6858000" cy="1200329"/>
          </a:xfrm>
          <a:prstGeom prst="rect">
            <a:avLst/>
          </a:prstGeom>
          <a:noFill/>
        </p:spPr>
        <p:txBody>
          <a:bodyPr wrap="square" rtlCol="0">
            <a:spAutoFit/>
          </a:bodyPr>
          <a:lstStyle/>
          <a:p>
            <a:pPr algn="ctr"/>
            <a:r>
              <a:rPr lang="en-US" sz="2400" dirty="0" smtClean="0">
                <a:latin typeface="Algerian" pitchFamily="82" charset="0"/>
              </a:rPr>
              <a:t>Para </a:t>
            </a:r>
            <a:r>
              <a:rPr lang="en-US" sz="2400" dirty="0" err="1" smtClean="0">
                <a:latin typeface="Algerian" pitchFamily="82" charset="0"/>
              </a:rPr>
              <a:t>estudiar</a:t>
            </a:r>
            <a:r>
              <a:rPr lang="en-US" sz="2400" dirty="0" smtClean="0">
                <a:latin typeface="Algerian" pitchFamily="82" charset="0"/>
              </a:rPr>
              <a:t> </a:t>
            </a:r>
            <a:r>
              <a:rPr lang="en-US" sz="2400" dirty="0" err="1" smtClean="0">
                <a:latin typeface="Algerian" pitchFamily="82" charset="0"/>
              </a:rPr>
              <a:t>para</a:t>
            </a:r>
            <a:r>
              <a:rPr lang="en-US" sz="2400" dirty="0" smtClean="0">
                <a:latin typeface="Algerian" pitchFamily="82" charset="0"/>
              </a:rPr>
              <a:t> la parte de </a:t>
            </a:r>
            <a:r>
              <a:rPr lang="en-US" sz="2400" dirty="0" err="1" smtClean="0">
                <a:latin typeface="Algerian" pitchFamily="82" charset="0"/>
              </a:rPr>
              <a:t>escuchar</a:t>
            </a:r>
            <a:r>
              <a:rPr lang="en-US" sz="2400" dirty="0" smtClean="0">
                <a:latin typeface="Algerian" pitchFamily="82" charset="0"/>
              </a:rPr>
              <a:t> y leer del </a:t>
            </a:r>
            <a:r>
              <a:rPr lang="en-US" sz="2400" dirty="0" err="1" smtClean="0">
                <a:latin typeface="Algerian" pitchFamily="82" charset="0"/>
              </a:rPr>
              <a:t>examen</a:t>
            </a:r>
            <a:r>
              <a:rPr lang="en-US" sz="2400" dirty="0">
                <a:latin typeface="Algerian" pitchFamily="82" charset="0"/>
              </a:rPr>
              <a:t> </a:t>
            </a:r>
            <a:r>
              <a:rPr lang="en-US" sz="2400" dirty="0" smtClean="0">
                <a:latin typeface="Algerian" pitchFamily="82" charset="0"/>
              </a:rPr>
              <a:t>final </a:t>
            </a:r>
            <a:r>
              <a:rPr lang="en-US" sz="2400" dirty="0" err="1" smtClean="0">
                <a:latin typeface="Algerian" pitchFamily="82" charset="0"/>
              </a:rPr>
              <a:t>ve</a:t>
            </a:r>
            <a:r>
              <a:rPr lang="en-US" sz="2400" dirty="0" smtClean="0">
                <a:latin typeface="Algerian" pitchFamily="82" charset="0"/>
              </a:rPr>
              <a:t> a profeh.weebly.com</a:t>
            </a:r>
            <a:endParaRPr lang="en-US" sz="2400" dirty="0">
              <a:latin typeface="Algerian" pitchFamily="82"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610" y="2286000"/>
            <a:ext cx="6786563" cy="414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bwMode="auto">
          <a:xfrm>
            <a:off x="6858000" y="2095352"/>
            <a:ext cx="533400" cy="876448"/>
          </a:xfrm>
          <a:prstGeom prst="straightConnector1">
            <a:avLst/>
          </a:prstGeom>
          <a:solidFill>
            <a:schemeClr val="accent1"/>
          </a:solidFill>
          <a:ln w="762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8524172" y="2276910"/>
            <a:ext cx="1534227"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err="1" smtClean="0"/>
              <a:t>Exámenes</a:t>
            </a:r>
            <a:r>
              <a:rPr lang="en-US" sz="1400" dirty="0" smtClean="0"/>
              <a:t> Finales</a:t>
            </a:r>
          </a:p>
          <a:p>
            <a:pPr algn="ctr"/>
            <a:r>
              <a:rPr lang="en-US" sz="1400" dirty="0" err="1"/>
              <a:t>m</a:t>
            </a:r>
            <a:r>
              <a:rPr lang="en-US" sz="1400" dirty="0" err="1" smtClean="0"/>
              <a:t>artes</a:t>
            </a:r>
            <a:r>
              <a:rPr lang="en-US" sz="1400" dirty="0" smtClean="0"/>
              <a:t>: 1 &amp; 5</a:t>
            </a:r>
          </a:p>
          <a:p>
            <a:pPr algn="ctr"/>
            <a:r>
              <a:rPr lang="en-US" sz="1400" dirty="0" err="1"/>
              <a:t>m</a:t>
            </a:r>
            <a:r>
              <a:rPr lang="en-US" sz="1400" dirty="0" err="1" smtClean="0"/>
              <a:t>iércoles</a:t>
            </a:r>
            <a:r>
              <a:rPr lang="en-US" sz="1400" dirty="0" smtClean="0"/>
              <a:t>: 4 &amp; 6</a:t>
            </a:r>
          </a:p>
          <a:p>
            <a:pPr algn="ctr"/>
            <a:r>
              <a:rPr lang="en-US" sz="1400" dirty="0" err="1"/>
              <a:t>j</a:t>
            </a:r>
            <a:r>
              <a:rPr lang="en-US" sz="1400" dirty="0" err="1" smtClean="0"/>
              <a:t>ueves</a:t>
            </a:r>
            <a:r>
              <a:rPr lang="en-US" sz="1400" dirty="0" smtClean="0"/>
              <a:t>: 3 &amp; 7</a:t>
            </a:r>
          </a:p>
          <a:p>
            <a:pPr algn="ctr"/>
            <a:r>
              <a:rPr lang="en-US" sz="1400" dirty="0" err="1"/>
              <a:t>v</a:t>
            </a:r>
            <a:r>
              <a:rPr lang="en-US" sz="1400" dirty="0" err="1" smtClean="0"/>
              <a:t>iernes</a:t>
            </a:r>
            <a:r>
              <a:rPr lang="en-US" sz="1400" dirty="0" smtClean="0"/>
              <a:t>: 8 &amp; 2</a:t>
            </a:r>
            <a:endParaRPr lang="en-US" sz="1400" dirty="0"/>
          </a:p>
        </p:txBody>
      </p:sp>
      <p:sp>
        <p:nvSpPr>
          <p:cNvPr id="5" name="Oval 4"/>
          <p:cNvSpPr/>
          <p:nvPr/>
        </p:nvSpPr>
        <p:spPr bwMode="auto">
          <a:xfrm>
            <a:off x="8446605" y="3886200"/>
            <a:ext cx="1371600" cy="2389468"/>
          </a:xfrm>
          <a:prstGeom prst="ellipse">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rPr>
              <a:t>Pasen</a:t>
            </a:r>
            <a:r>
              <a:rPr kumimoji="0" lang="en-US" sz="1800" b="0" i="0" u="none" strike="noStrike" cap="none" normalizeH="0" baseline="0" dirty="0" smtClean="0">
                <a:ln>
                  <a:noFill/>
                </a:ln>
                <a:solidFill>
                  <a:schemeClr val="tx1"/>
                </a:solidFill>
                <a:effectLst/>
                <a:latin typeface="Arial" charset="0"/>
              </a:rPr>
              <a:t> los </a:t>
            </a:r>
            <a:r>
              <a:rPr kumimoji="0" lang="en-US" sz="1800" b="0" i="0" u="none" strike="noStrike" cap="none" normalizeH="0" baseline="0" dirty="0" err="1" smtClean="0">
                <a:ln>
                  <a:noFill/>
                </a:ln>
                <a:solidFill>
                  <a:schemeClr val="tx1"/>
                </a:solidFill>
                <a:effectLst/>
                <a:latin typeface="Arial" charset="0"/>
              </a:rPr>
              <a:t>boletos</a:t>
            </a:r>
            <a:r>
              <a:rPr kumimoji="0" lang="en-US" sz="1800" b="0" i="0" u="none" strike="noStrike" cap="none" normalizeH="0" baseline="0" dirty="0" smtClean="0">
                <a:ln>
                  <a:noFill/>
                </a:ln>
                <a:solidFill>
                  <a:schemeClr val="tx1"/>
                </a:solidFill>
                <a:effectLst/>
                <a:latin typeface="Arial" charset="0"/>
              </a:rPr>
              <a:t> de </a:t>
            </a:r>
            <a:r>
              <a:rPr lang="en-US" sz="1800" dirty="0" err="1"/>
              <a:t>b</a:t>
            </a:r>
            <a:r>
              <a:rPr kumimoji="0" lang="en-US" sz="1800" b="0" i="0" u="none" strike="noStrike" cap="none" normalizeH="0" baseline="0" dirty="0" err="1" smtClean="0">
                <a:ln>
                  <a:noFill/>
                </a:ln>
                <a:solidFill>
                  <a:schemeClr val="tx1"/>
                </a:solidFill>
                <a:effectLst/>
                <a:latin typeface="Arial" charset="0"/>
              </a:rPr>
              <a:t>año</a:t>
            </a:r>
            <a:r>
              <a:rPr kumimoji="0" lang="en-US" sz="1800" b="0" i="0" u="none" strike="noStrike" cap="none" normalizeH="0" baseline="0" dirty="0" smtClean="0">
                <a:ln>
                  <a:noFill/>
                </a:ln>
                <a:solidFill>
                  <a:schemeClr val="tx1"/>
                </a:solidFill>
                <a:effectLst/>
                <a:latin typeface="Arial" charset="0"/>
              </a:rPr>
              <a:t> al </a:t>
            </a:r>
            <a:r>
              <a:rPr kumimoji="0" lang="en-US" sz="1800" b="0" i="0" u="none" strike="noStrike" cap="none" normalizeH="0" baseline="0" dirty="0" err="1" smtClean="0">
                <a:ln>
                  <a:noFill/>
                </a:ln>
                <a:solidFill>
                  <a:schemeClr val="tx1"/>
                </a:solidFill>
                <a:effectLst/>
                <a:latin typeface="Arial" charset="0"/>
              </a:rPr>
              <a:t>frente</a:t>
            </a: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7924801" y="961495"/>
            <a:ext cx="2133599" cy="646331"/>
          </a:xfrm>
          <a:prstGeom prst="rect">
            <a:avLst/>
          </a:prstGeom>
          <a:solidFill>
            <a:srgbClr val="FFFF00"/>
          </a:solidFill>
        </p:spPr>
        <p:txBody>
          <a:bodyPr wrap="square" rtlCol="0">
            <a:spAutoFit/>
          </a:bodyPr>
          <a:lstStyle/>
          <a:p>
            <a:pPr algn="ctr"/>
            <a:r>
              <a:rPr lang="en-US" sz="1800" dirty="0" smtClean="0"/>
              <a:t>Para el </a:t>
            </a:r>
            <a:r>
              <a:rPr lang="en-US" sz="1800" dirty="0" err="1" smtClean="0"/>
              <a:t>Examen</a:t>
            </a:r>
            <a:r>
              <a:rPr lang="en-US" sz="1800" dirty="0" smtClean="0"/>
              <a:t> Final: E222</a:t>
            </a:r>
            <a:endParaRPr lang="en-US" sz="1800" dirty="0"/>
          </a:p>
        </p:txBody>
      </p:sp>
    </p:spTree>
    <p:custDataLst>
      <p:tags r:id="rId1"/>
    </p:custDataLst>
    <p:extLst>
      <p:ext uri="{BB962C8B-B14F-4D97-AF65-F5344CB8AC3E}">
        <p14:creationId xmlns:p14="http://schemas.microsoft.com/office/powerpoint/2010/main" val="4166268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9051925" cy="685800"/>
          </a:xfrm>
        </p:spPr>
        <p:txBody>
          <a:bodyPr/>
          <a:lstStyle/>
          <a:p>
            <a:r>
              <a:rPr lang="en-US" sz="4000" dirty="0" smtClean="0">
                <a:latin typeface="Algerian" pitchFamily="82" charset="0"/>
              </a:rPr>
              <a:t>Hoy </a:t>
            </a:r>
            <a:r>
              <a:rPr lang="en-US" sz="4000" dirty="0" err="1" smtClean="0">
                <a:latin typeface="Algerian" pitchFamily="82" charset="0"/>
              </a:rPr>
              <a:t>es</a:t>
            </a:r>
            <a:r>
              <a:rPr lang="en-US" sz="4000" dirty="0" smtClean="0">
                <a:latin typeface="Algerian" pitchFamily="82" charset="0"/>
              </a:rPr>
              <a:t> </a:t>
            </a:r>
            <a:r>
              <a:rPr lang="en-US" sz="4000" dirty="0" err="1" smtClean="0">
                <a:latin typeface="Algerian" pitchFamily="82" charset="0"/>
              </a:rPr>
              <a:t>lunes</a:t>
            </a:r>
            <a:r>
              <a:rPr lang="en-US" sz="4000" dirty="0" smtClean="0">
                <a:latin typeface="Algerian" pitchFamily="82" charset="0"/>
              </a:rPr>
              <a:t>, el 16 de </a:t>
            </a:r>
            <a:r>
              <a:rPr lang="en-US" sz="4000" dirty="0" err="1" smtClean="0">
                <a:latin typeface="Algerian" pitchFamily="82" charset="0"/>
              </a:rPr>
              <a:t>diciembre</a:t>
            </a:r>
            <a:endParaRPr lang="en-US" sz="4000" dirty="0">
              <a:latin typeface="Algerian" pitchFamily="82" charset="0"/>
            </a:endParaRPr>
          </a:p>
        </p:txBody>
      </p:sp>
      <p:sp>
        <p:nvSpPr>
          <p:cNvPr id="4" name="TextBox 3"/>
          <p:cNvSpPr txBox="1"/>
          <p:nvPr/>
        </p:nvSpPr>
        <p:spPr>
          <a:xfrm>
            <a:off x="1723869" y="1105842"/>
            <a:ext cx="6858000" cy="1200329"/>
          </a:xfrm>
          <a:prstGeom prst="rect">
            <a:avLst/>
          </a:prstGeom>
          <a:noFill/>
        </p:spPr>
        <p:txBody>
          <a:bodyPr wrap="square" rtlCol="0">
            <a:spAutoFit/>
          </a:bodyPr>
          <a:lstStyle/>
          <a:p>
            <a:pPr algn="ctr"/>
            <a:r>
              <a:rPr lang="en-US" sz="2400" dirty="0" smtClean="0">
                <a:latin typeface="Algerian" pitchFamily="82" charset="0"/>
              </a:rPr>
              <a:t>Para </a:t>
            </a:r>
            <a:r>
              <a:rPr lang="en-US" sz="2400" dirty="0" err="1" smtClean="0">
                <a:latin typeface="Algerian" pitchFamily="82" charset="0"/>
              </a:rPr>
              <a:t>estudiar</a:t>
            </a:r>
            <a:r>
              <a:rPr lang="en-US" sz="2400" dirty="0" smtClean="0">
                <a:latin typeface="Algerian" pitchFamily="82" charset="0"/>
              </a:rPr>
              <a:t> </a:t>
            </a:r>
            <a:r>
              <a:rPr lang="en-US" sz="2400" dirty="0" err="1" smtClean="0">
                <a:latin typeface="Algerian" pitchFamily="82" charset="0"/>
              </a:rPr>
              <a:t>para</a:t>
            </a:r>
            <a:r>
              <a:rPr lang="en-US" sz="2400" dirty="0" smtClean="0">
                <a:latin typeface="Algerian" pitchFamily="82" charset="0"/>
              </a:rPr>
              <a:t> la parte de </a:t>
            </a:r>
            <a:r>
              <a:rPr lang="en-US" sz="2400" dirty="0" err="1" smtClean="0">
                <a:latin typeface="Algerian" pitchFamily="82" charset="0"/>
              </a:rPr>
              <a:t>escuchar</a:t>
            </a:r>
            <a:r>
              <a:rPr lang="en-US" sz="2400" dirty="0" smtClean="0">
                <a:latin typeface="Algerian" pitchFamily="82" charset="0"/>
              </a:rPr>
              <a:t> y leer del </a:t>
            </a:r>
            <a:r>
              <a:rPr lang="en-US" sz="2400" dirty="0" err="1" smtClean="0">
                <a:latin typeface="Algerian" pitchFamily="82" charset="0"/>
              </a:rPr>
              <a:t>examen</a:t>
            </a:r>
            <a:r>
              <a:rPr lang="en-US" sz="2400" dirty="0">
                <a:latin typeface="Algerian" pitchFamily="82" charset="0"/>
              </a:rPr>
              <a:t> </a:t>
            </a:r>
            <a:r>
              <a:rPr lang="en-US" sz="2400" dirty="0" smtClean="0">
                <a:latin typeface="Algerian" pitchFamily="82" charset="0"/>
              </a:rPr>
              <a:t>final </a:t>
            </a:r>
            <a:r>
              <a:rPr lang="en-US" sz="2400" dirty="0" err="1" smtClean="0">
                <a:latin typeface="Algerian" pitchFamily="82" charset="0"/>
              </a:rPr>
              <a:t>ve</a:t>
            </a:r>
            <a:r>
              <a:rPr lang="en-US" sz="2400" dirty="0" smtClean="0">
                <a:latin typeface="Algerian" pitchFamily="82" charset="0"/>
              </a:rPr>
              <a:t> a profeh.weebly.com</a:t>
            </a:r>
            <a:endParaRPr lang="en-US" sz="2400" dirty="0">
              <a:latin typeface="Algerian" pitchFamily="82"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54" y="2306171"/>
            <a:ext cx="7037205" cy="429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bwMode="auto">
          <a:xfrm flipH="1">
            <a:off x="2590800" y="1981200"/>
            <a:ext cx="685800" cy="1143000"/>
          </a:xfrm>
          <a:prstGeom prst="straightConnector1">
            <a:avLst/>
          </a:prstGeom>
          <a:solidFill>
            <a:schemeClr val="accent1"/>
          </a:solidFill>
          <a:ln w="762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8524172" y="2276910"/>
            <a:ext cx="1534227"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400" dirty="0" err="1" smtClean="0"/>
              <a:t>Exámenes</a:t>
            </a:r>
            <a:r>
              <a:rPr lang="en-US" sz="1400" dirty="0" smtClean="0"/>
              <a:t> Finales</a:t>
            </a:r>
          </a:p>
          <a:p>
            <a:pPr algn="ctr"/>
            <a:r>
              <a:rPr lang="en-US" sz="1400" dirty="0" err="1"/>
              <a:t>m</a:t>
            </a:r>
            <a:r>
              <a:rPr lang="en-US" sz="1400" dirty="0" err="1" smtClean="0"/>
              <a:t>artes</a:t>
            </a:r>
            <a:r>
              <a:rPr lang="en-US" sz="1400" dirty="0" smtClean="0"/>
              <a:t>: 1 &amp; 5</a:t>
            </a:r>
          </a:p>
          <a:p>
            <a:pPr algn="ctr"/>
            <a:r>
              <a:rPr lang="en-US" sz="1400" dirty="0" err="1"/>
              <a:t>m</a:t>
            </a:r>
            <a:r>
              <a:rPr lang="en-US" sz="1400" dirty="0" err="1" smtClean="0"/>
              <a:t>iércoles</a:t>
            </a:r>
            <a:r>
              <a:rPr lang="en-US" sz="1400" dirty="0" smtClean="0"/>
              <a:t>: 4 &amp; 6</a:t>
            </a:r>
          </a:p>
          <a:p>
            <a:pPr algn="ctr"/>
            <a:r>
              <a:rPr lang="en-US" sz="1400" dirty="0" err="1"/>
              <a:t>j</a:t>
            </a:r>
            <a:r>
              <a:rPr lang="en-US" sz="1400" dirty="0" err="1" smtClean="0"/>
              <a:t>ueves</a:t>
            </a:r>
            <a:r>
              <a:rPr lang="en-US" sz="1400" dirty="0" smtClean="0"/>
              <a:t>: 3 &amp; 7</a:t>
            </a:r>
          </a:p>
          <a:p>
            <a:pPr algn="ctr"/>
            <a:r>
              <a:rPr lang="en-US" sz="1400" dirty="0" err="1"/>
              <a:t>v</a:t>
            </a:r>
            <a:r>
              <a:rPr lang="en-US" sz="1400" dirty="0" err="1" smtClean="0"/>
              <a:t>iernes</a:t>
            </a:r>
            <a:r>
              <a:rPr lang="en-US" sz="1400" dirty="0" smtClean="0"/>
              <a:t>: 8 &amp; 2</a:t>
            </a:r>
            <a:endParaRPr lang="en-US" sz="1400" dirty="0"/>
          </a:p>
        </p:txBody>
      </p:sp>
      <p:sp>
        <p:nvSpPr>
          <p:cNvPr id="3" name="Content Placeholder 2"/>
          <p:cNvSpPr>
            <a:spLocks noGrp="1"/>
          </p:cNvSpPr>
          <p:nvPr>
            <p:ph idx="1"/>
          </p:nvPr>
        </p:nvSpPr>
        <p:spPr>
          <a:xfrm>
            <a:off x="254091" y="6512162"/>
            <a:ext cx="9753599" cy="1260238"/>
          </a:xfr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lstStyle/>
          <a:p>
            <a:r>
              <a:rPr lang="en-US" sz="2000" b="1" dirty="0" smtClean="0"/>
              <a:t>Hoy: </a:t>
            </a:r>
          </a:p>
          <a:p>
            <a:r>
              <a:rPr lang="en-US" sz="2000" dirty="0" smtClean="0"/>
              <a:t>1) </a:t>
            </a:r>
            <a:r>
              <a:rPr lang="en-US" sz="2000" dirty="0" err="1" smtClean="0"/>
              <a:t>Practicar</a:t>
            </a:r>
            <a:r>
              <a:rPr lang="en-US" sz="2000" dirty="0" smtClean="0"/>
              <a:t> la </a:t>
            </a:r>
            <a:r>
              <a:rPr lang="en-US" sz="2000" dirty="0" err="1" smtClean="0"/>
              <a:t>canción</a:t>
            </a:r>
            <a:r>
              <a:rPr lang="en-US" sz="2000" dirty="0" smtClean="0"/>
              <a:t> </a:t>
            </a:r>
            <a:r>
              <a:rPr lang="en-US" sz="2000" dirty="0" err="1" smtClean="0"/>
              <a:t>para</a:t>
            </a:r>
            <a:r>
              <a:rPr lang="en-US" sz="2000" dirty="0" smtClean="0"/>
              <a:t> </a:t>
            </a:r>
            <a:r>
              <a:rPr lang="en-US" sz="2000" dirty="0" err="1" smtClean="0"/>
              <a:t>pedir</a:t>
            </a:r>
            <a:r>
              <a:rPr lang="en-US" sz="2000" dirty="0" smtClean="0"/>
              <a:t> posada     </a:t>
            </a:r>
            <a:r>
              <a:rPr lang="en-US" sz="2000" dirty="0"/>
              <a:t>3) ¡Fiesta! </a:t>
            </a:r>
          </a:p>
          <a:p>
            <a:r>
              <a:rPr lang="en-US" sz="2000" dirty="0" smtClean="0"/>
              <a:t>2) </a:t>
            </a:r>
            <a:r>
              <a:rPr lang="en-US" sz="2000" dirty="0" err="1" smtClean="0"/>
              <a:t>Cantar</a:t>
            </a:r>
            <a:r>
              <a:rPr lang="en-US" sz="2000" dirty="0" smtClean="0"/>
              <a:t> en el </a:t>
            </a:r>
            <a:r>
              <a:rPr lang="en-US" sz="2000" dirty="0" err="1" smtClean="0"/>
              <a:t>pasillo</a:t>
            </a:r>
            <a:r>
              <a:rPr lang="en-US" sz="2000" dirty="0" smtClean="0"/>
              <a:t>                                    4</a:t>
            </a:r>
            <a:r>
              <a:rPr lang="en-US" sz="2000" dirty="0"/>
              <a:t>) </a:t>
            </a:r>
            <a:r>
              <a:rPr lang="en-US" sz="2000" dirty="0" err="1"/>
              <a:t>Película</a:t>
            </a:r>
            <a:r>
              <a:rPr lang="en-US" sz="2000" dirty="0"/>
              <a:t> </a:t>
            </a:r>
            <a:r>
              <a:rPr lang="en-US" sz="2000" dirty="0" err="1"/>
              <a:t>sobre</a:t>
            </a:r>
            <a:r>
              <a:rPr lang="en-US" sz="2000" dirty="0"/>
              <a:t> </a:t>
            </a:r>
            <a:r>
              <a:rPr lang="en-US" sz="2000" dirty="0" err="1"/>
              <a:t>Navidad</a:t>
            </a:r>
            <a:r>
              <a:rPr lang="en-US" sz="2000" dirty="0"/>
              <a:t> en México</a:t>
            </a:r>
          </a:p>
          <a:p>
            <a:endParaRPr lang="en-US" sz="2000" dirty="0" smtClean="0"/>
          </a:p>
        </p:txBody>
      </p:sp>
      <p:sp>
        <p:nvSpPr>
          <p:cNvPr id="8" name="Oval 7"/>
          <p:cNvSpPr/>
          <p:nvPr/>
        </p:nvSpPr>
        <p:spPr bwMode="auto">
          <a:xfrm>
            <a:off x="8524172" y="3906187"/>
            <a:ext cx="1371600" cy="2389468"/>
          </a:xfrm>
          <a:prstGeom prst="ellipse">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1019175"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Arial" charset="0"/>
              </a:rPr>
              <a:t>Pasen</a:t>
            </a:r>
            <a:r>
              <a:rPr kumimoji="0" lang="en-US" sz="1800" b="0" i="0" u="none" strike="noStrike" cap="none" normalizeH="0" baseline="0" dirty="0" smtClean="0">
                <a:ln>
                  <a:noFill/>
                </a:ln>
                <a:solidFill>
                  <a:schemeClr val="tx1"/>
                </a:solidFill>
                <a:effectLst/>
                <a:latin typeface="Arial" charset="0"/>
              </a:rPr>
              <a:t> los </a:t>
            </a:r>
            <a:r>
              <a:rPr kumimoji="0" lang="en-US" sz="1800" b="0" i="0" u="none" strike="noStrike" cap="none" normalizeH="0" baseline="0" dirty="0" err="1" smtClean="0">
                <a:ln>
                  <a:noFill/>
                </a:ln>
                <a:solidFill>
                  <a:schemeClr val="tx1"/>
                </a:solidFill>
                <a:effectLst/>
                <a:latin typeface="Arial" charset="0"/>
              </a:rPr>
              <a:t>boletos</a:t>
            </a:r>
            <a:r>
              <a:rPr kumimoji="0" lang="en-US" sz="1800" b="0" i="0" u="none" strike="noStrike" cap="none" normalizeH="0" baseline="0" dirty="0" smtClean="0">
                <a:ln>
                  <a:noFill/>
                </a:ln>
                <a:solidFill>
                  <a:schemeClr val="tx1"/>
                </a:solidFill>
                <a:effectLst/>
                <a:latin typeface="Arial" charset="0"/>
              </a:rPr>
              <a:t> de </a:t>
            </a:r>
            <a:r>
              <a:rPr lang="en-US" sz="1800" dirty="0" err="1"/>
              <a:t>b</a:t>
            </a:r>
            <a:r>
              <a:rPr kumimoji="0" lang="en-US" sz="1800" b="0" i="0" u="none" strike="noStrike" cap="none" normalizeH="0" baseline="0" dirty="0" err="1" smtClean="0">
                <a:ln>
                  <a:noFill/>
                </a:ln>
                <a:solidFill>
                  <a:schemeClr val="tx1"/>
                </a:solidFill>
                <a:effectLst/>
                <a:latin typeface="Arial" charset="0"/>
              </a:rPr>
              <a:t>año</a:t>
            </a:r>
            <a:r>
              <a:rPr kumimoji="0" lang="en-US" sz="1800" b="0" i="0" u="none" strike="noStrike" cap="none" normalizeH="0" baseline="0" dirty="0" smtClean="0">
                <a:ln>
                  <a:noFill/>
                </a:ln>
                <a:solidFill>
                  <a:schemeClr val="tx1"/>
                </a:solidFill>
                <a:effectLst/>
                <a:latin typeface="Arial" charset="0"/>
              </a:rPr>
              <a:t> al </a:t>
            </a:r>
            <a:r>
              <a:rPr kumimoji="0" lang="en-US" sz="1800" b="0" i="0" u="none" strike="noStrike" cap="none" normalizeH="0" baseline="0" dirty="0" err="1" smtClean="0">
                <a:ln>
                  <a:noFill/>
                </a:ln>
                <a:solidFill>
                  <a:schemeClr val="tx1"/>
                </a:solidFill>
                <a:effectLst/>
                <a:latin typeface="Arial" charset="0"/>
              </a:rPr>
              <a:t>frente</a:t>
            </a:r>
            <a:endParaRPr kumimoji="0" lang="en-US" sz="1800" b="0" i="0" u="none" strike="noStrike" cap="none" normalizeH="0" baseline="0" dirty="0" smtClean="0">
              <a:ln>
                <a:noFill/>
              </a:ln>
              <a:solidFill>
                <a:schemeClr val="tx1"/>
              </a:solidFill>
              <a:effectLst/>
              <a:latin typeface="Arial" charset="0"/>
            </a:endParaRPr>
          </a:p>
        </p:txBody>
      </p:sp>
      <p:sp>
        <p:nvSpPr>
          <p:cNvPr id="9" name="TextBox 8"/>
          <p:cNvSpPr txBox="1"/>
          <p:nvPr/>
        </p:nvSpPr>
        <p:spPr>
          <a:xfrm>
            <a:off x="7924801" y="961495"/>
            <a:ext cx="2133599" cy="646331"/>
          </a:xfrm>
          <a:prstGeom prst="rect">
            <a:avLst/>
          </a:prstGeom>
          <a:solidFill>
            <a:srgbClr val="FFFF00"/>
          </a:solidFill>
        </p:spPr>
        <p:txBody>
          <a:bodyPr wrap="square" rtlCol="0">
            <a:spAutoFit/>
          </a:bodyPr>
          <a:lstStyle/>
          <a:p>
            <a:pPr algn="ctr"/>
            <a:r>
              <a:rPr lang="en-US" sz="1800" dirty="0" smtClean="0"/>
              <a:t>Para el </a:t>
            </a:r>
            <a:r>
              <a:rPr lang="en-US" sz="1800" dirty="0" err="1" smtClean="0"/>
              <a:t>Examen</a:t>
            </a:r>
            <a:r>
              <a:rPr lang="en-US" sz="1800" dirty="0" smtClean="0"/>
              <a:t> Final: E222</a:t>
            </a:r>
            <a:endParaRPr lang="en-US" sz="1800" dirty="0"/>
          </a:p>
        </p:txBody>
      </p:sp>
    </p:spTree>
    <p:custDataLst>
      <p:tags r:id="rId1"/>
    </p:custDataLst>
    <p:extLst>
      <p:ext uri="{BB962C8B-B14F-4D97-AF65-F5344CB8AC3E}">
        <p14:creationId xmlns:p14="http://schemas.microsoft.com/office/powerpoint/2010/main" val="1539129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1752600" y="762000"/>
            <a:ext cx="7559675" cy="76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ES" sz="3600" b="1" i="1" u="sng" dirty="0">
                <a:solidFill>
                  <a:schemeClr val="tx2"/>
                </a:solidFill>
                <a:latin typeface="+mj-lt"/>
                <a:ea typeface="+mj-ea"/>
                <a:cs typeface="+mj-cs"/>
                <a:hlinkClick r:id="rId4"/>
              </a:rPr>
              <a:t>Versos para pedir posada</a:t>
            </a:r>
            <a:r>
              <a:rPr lang="en-US" sz="3600" dirty="0">
                <a:solidFill>
                  <a:schemeClr val="tx2"/>
                </a:solidFill>
                <a:latin typeface="+mj-lt"/>
                <a:ea typeface="+mj-ea"/>
                <a:cs typeface="+mj-cs"/>
              </a:rPr>
              <a:t/>
            </a:r>
            <a:br>
              <a:rPr lang="en-US" sz="3600" dirty="0">
                <a:solidFill>
                  <a:schemeClr val="tx2"/>
                </a:solidFill>
                <a:latin typeface="+mj-lt"/>
                <a:ea typeface="+mj-ea"/>
                <a:cs typeface="+mj-cs"/>
              </a:rPr>
            </a:br>
            <a:r>
              <a:rPr lang="es-ES" sz="3600" b="1" i="1" dirty="0">
                <a:solidFill>
                  <a:schemeClr val="tx2"/>
                </a:solidFill>
                <a:latin typeface="+mj-lt"/>
                <a:ea typeface="+mj-ea"/>
                <a:cs typeface="+mj-cs"/>
              </a:rPr>
              <a:t>Canción con </a:t>
            </a:r>
            <a:r>
              <a:rPr lang="es-ES" sz="3600" b="1" i="1" dirty="0" smtClean="0">
                <a:solidFill>
                  <a:schemeClr val="tx2"/>
                </a:solidFill>
                <a:latin typeface="+mj-lt"/>
                <a:ea typeface="+mj-ea"/>
                <a:cs typeface="+mj-cs"/>
              </a:rPr>
              <a:t>letra</a:t>
            </a:r>
            <a:r>
              <a:rPr lang="en-US" sz="3600" dirty="0">
                <a:solidFill>
                  <a:schemeClr val="tx2"/>
                </a:solidFill>
                <a:latin typeface="+mj-lt"/>
                <a:ea typeface="+mj-ea"/>
                <a:cs typeface="+mj-cs"/>
              </a:rPr>
              <a:t/>
            </a:r>
            <a:br>
              <a:rPr lang="en-US" sz="3600" dirty="0">
                <a:solidFill>
                  <a:schemeClr val="tx2"/>
                </a:solidFill>
                <a:latin typeface="+mj-lt"/>
                <a:ea typeface="+mj-ea"/>
                <a:cs typeface="+mj-cs"/>
              </a:rPr>
            </a:br>
            <a:endParaRPr lang="en-US" sz="3500" dirty="0"/>
          </a:p>
        </p:txBody>
      </p:sp>
      <p:sp>
        <p:nvSpPr>
          <p:cNvPr id="2051" name="Rectangle 3"/>
          <p:cNvSpPr>
            <a:spLocks noGrp="1" noChangeArrowheads="1"/>
          </p:cNvSpPr>
          <p:nvPr>
            <p:ph type="subTitle" idx="1"/>
          </p:nvPr>
        </p:nvSpPr>
        <p:spPr bwMode="auto">
          <a:xfrm>
            <a:off x="3028188" y="2133600"/>
            <a:ext cx="5867400" cy="1987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500" dirty="0" smtClean="0"/>
              <a:t>Los </a:t>
            </a:r>
            <a:r>
              <a:rPr lang="en-US" sz="2500" dirty="0" err="1" smtClean="0"/>
              <a:t>Peregrinos</a:t>
            </a:r>
            <a:r>
              <a:rPr lang="en-US" sz="2500" dirty="0" smtClean="0"/>
              <a:t>: </a:t>
            </a:r>
            <a:r>
              <a:rPr lang="en-US" sz="2500" dirty="0" err="1" smtClean="0"/>
              <a:t>Gente</a:t>
            </a:r>
            <a:r>
              <a:rPr lang="en-US" sz="2500" dirty="0" smtClean="0"/>
              <a:t> </a:t>
            </a:r>
            <a:r>
              <a:rPr lang="en-US" sz="2500" dirty="0" err="1" smtClean="0"/>
              <a:t>Afuera</a:t>
            </a:r>
            <a:endParaRPr lang="en-US" sz="2500" dirty="0" smtClean="0"/>
          </a:p>
          <a:p>
            <a:r>
              <a:rPr lang="en-US" sz="2500" dirty="0" smtClean="0"/>
              <a:t>(Travelers)</a:t>
            </a:r>
          </a:p>
          <a:p>
            <a:r>
              <a:rPr lang="en-US" sz="2500" dirty="0" smtClean="0"/>
              <a:t>Los </a:t>
            </a:r>
            <a:r>
              <a:rPr lang="en-US" sz="2500" dirty="0" err="1" smtClean="0"/>
              <a:t>Posaderos</a:t>
            </a:r>
            <a:r>
              <a:rPr lang="en-US" sz="2500" dirty="0" smtClean="0"/>
              <a:t>: </a:t>
            </a:r>
            <a:r>
              <a:rPr lang="en-US" sz="2500" dirty="0" err="1" smtClean="0"/>
              <a:t>Gente</a:t>
            </a:r>
            <a:r>
              <a:rPr lang="en-US" sz="2500" dirty="0" smtClean="0"/>
              <a:t> </a:t>
            </a:r>
            <a:r>
              <a:rPr lang="en-US" sz="2500" dirty="0" err="1" smtClean="0"/>
              <a:t>Adentro</a:t>
            </a:r>
            <a:r>
              <a:rPr lang="en-US" sz="2500" dirty="0" smtClean="0"/>
              <a:t> </a:t>
            </a:r>
          </a:p>
          <a:p>
            <a:r>
              <a:rPr lang="en-US" sz="2500" dirty="0" smtClean="0"/>
              <a:t>(Innkeepers)</a:t>
            </a:r>
            <a:endParaRPr lang="en-US" sz="2500" dirty="0"/>
          </a:p>
        </p:txBody>
      </p:sp>
      <p:pic>
        <p:nvPicPr>
          <p:cNvPr id="4" name="Picture 2" descr="http://elas.com.mx/wp-content/uploads/2011/12/posadas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810000"/>
            <a:ext cx="3363180" cy="3352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76821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762000" y="3048000"/>
            <a:ext cx="8550275" cy="1665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6600" dirty="0" err="1" smtClean="0">
                <a:latin typeface="Algerian" pitchFamily="82" charset="0"/>
              </a:rPr>
              <a:t>Villancicos</a:t>
            </a:r>
            <a:r>
              <a:rPr lang="en-US" sz="6600" dirty="0">
                <a:latin typeface="Algerian" pitchFamily="82" charset="0"/>
              </a:rPr>
              <a:t/>
            </a:r>
            <a:br>
              <a:rPr lang="en-US" sz="6600" dirty="0">
                <a:latin typeface="Algerian" pitchFamily="82" charset="0"/>
              </a:rPr>
            </a:br>
            <a:endParaRPr lang="en-US" sz="6600" dirty="0">
              <a:latin typeface="Algerian" pitchFamily="82" charset="0"/>
            </a:endParaRPr>
          </a:p>
        </p:txBody>
      </p:sp>
      <p:sp>
        <p:nvSpPr>
          <p:cNvPr id="2051" name="Rectangle 3"/>
          <p:cNvSpPr>
            <a:spLocks noGrp="1" noChangeArrowheads="1"/>
          </p:cNvSpPr>
          <p:nvPr>
            <p:ph type="subTitle" idx="1"/>
          </p:nvPr>
        </p:nvSpPr>
        <p:spPr bwMode="auto">
          <a:xfrm>
            <a:off x="1600200" y="4343400"/>
            <a:ext cx="7042150" cy="19875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dirty="0" err="1" smtClean="0"/>
              <a:t>Villancicos</a:t>
            </a:r>
            <a:r>
              <a:rPr lang="en-US" sz="2800" dirty="0" smtClean="0"/>
              <a:t> son </a:t>
            </a:r>
            <a:r>
              <a:rPr lang="en-US" sz="2800" dirty="0" err="1" smtClean="0"/>
              <a:t>partes</a:t>
            </a:r>
            <a:r>
              <a:rPr lang="en-US" sz="2800" dirty="0" smtClean="0"/>
              <a:t> de la </a:t>
            </a:r>
            <a:r>
              <a:rPr lang="en-US" sz="2800" dirty="0" err="1" smtClean="0"/>
              <a:t>celebración</a:t>
            </a:r>
            <a:r>
              <a:rPr lang="en-US" sz="2800" dirty="0" smtClean="0"/>
              <a:t> de </a:t>
            </a:r>
            <a:r>
              <a:rPr lang="en-US" sz="2800" dirty="0" err="1" smtClean="0"/>
              <a:t>las</a:t>
            </a:r>
            <a:r>
              <a:rPr lang="en-US" sz="2800" dirty="0" smtClean="0"/>
              <a:t> Posadas. La </a:t>
            </a:r>
            <a:r>
              <a:rPr lang="en-US" sz="2800" dirty="0" err="1" smtClean="0"/>
              <a:t>gente</a:t>
            </a:r>
            <a:r>
              <a:rPr lang="en-US" sz="2800" dirty="0" smtClean="0"/>
              <a:t> </a:t>
            </a:r>
            <a:r>
              <a:rPr lang="en-US" sz="2800" dirty="0" err="1" smtClean="0"/>
              <a:t>canta</a:t>
            </a:r>
            <a:r>
              <a:rPr lang="en-US" sz="2800" dirty="0" smtClean="0"/>
              <a:t> </a:t>
            </a:r>
            <a:r>
              <a:rPr lang="en-US" sz="2800" dirty="0" err="1" smtClean="0"/>
              <a:t>durante</a:t>
            </a:r>
            <a:r>
              <a:rPr lang="en-US" sz="2800" dirty="0" smtClean="0"/>
              <a:t> la </a:t>
            </a:r>
            <a:r>
              <a:rPr lang="en-US" sz="2800" dirty="0" err="1" smtClean="0"/>
              <a:t>procesión</a:t>
            </a:r>
            <a:r>
              <a:rPr lang="en-US" sz="2800" dirty="0" smtClean="0"/>
              <a:t> y </a:t>
            </a:r>
            <a:r>
              <a:rPr lang="en-US" sz="2800" dirty="0" err="1" smtClean="0"/>
              <a:t>cuando</a:t>
            </a:r>
            <a:r>
              <a:rPr lang="en-US" sz="2800" dirty="0" smtClean="0"/>
              <a:t> </a:t>
            </a:r>
            <a:r>
              <a:rPr lang="en-US" sz="2800" dirty="0" err="1" smtClean="0"/>
              <a:t>entra</a:t>
            </a:r>
            <a:r>
              <a:rPr lang="en-US" sz="2800" dirty="0" smtClean="0"/>
              <a:t> “la posada” (la casa)</a:t>
            </a:r>
            <a:endParaRPr lang="en-US" sz="2500" dirty="0"/>
          </a:p>
        </p:txBody>
      </p:sp>
      <p:pic>
        <p:nvPicPr>
          <p:cNvPr id="2053" name="Picture 5" descr="http://www.guate360.com/blog/wp-content/villancicos-navidad-guatemala-posad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81858"/>
            <a:ext cx="4164767" cy="230450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ttp://2.bp.blogspot.com/-Qn7Z4qU-dro/T9PEShGHuJI/AAAAAAAAAGA/6Mj6AP5ovT4/s1600/primera-posada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00194" y="581858"/>
            <a:ext cx="2855710" cy="230450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95400" y="2819400"/>
            <a:ext cx="8550275" cy="1665287"/>
          </a:xfrm>
        </p:spPr>
        <p:txBody>
          <a:bodyPr/>
          <a:lstStyle/>
          <a:p>
            <a:r>
              <a:rPr lang="en-US" sz="5400" dirty="0" smtClean="0">
                <a:latin typeface="Algerian" pitchFamily="82" charset="0"/>
                <a:hlinkClick r:id="rId3"/>
              </a:rPr>
              <a:t>Mi Burrito </a:t>
            </a:r>
            <a:r>
              <a:rPr lang="en-US" sz="5400" dirty="0" err="1" smtClean="0">
                <a:latin typeface="Algerian" pitchFamily="82" charset="0"/>
                <a:hlinkClick r:id="rId3"/>
              </a:rPr>
              <a:t>Sabanero</a:t>
            </a:r>
            <a:endParaRPr lang="en-US" sz="5400" dirty="0">
              <a:latin typeface="Algerian" pitchFamily="82" charset="0"/>
            </a:endParaRPr>
          </a:p>
        </p:txBody>
      </p:sp>
      <p:sp>
        <p:nvSpPr>
          <p:cNvPr id="5" name="Subtitle 4"/>
          <p:cNvSpPr>
            <a:spLocks noGrp="1"/>
          </p:cNvSpPr>
          <p:nvPr>
            <p:ph type="subTitle" idx="1"/>
          </p:nvPr>
        </p:nvSpPr>
        <p:spPr/>
        <p:txBody>
          <a:bodyPr/>
          <a:lstStyle/>
          <a:p>
            <a:r>
              <a:rPr lang="en-US" dirty="0" smtClean="0"/>
              <a:t>Grasslands donkey</a:t>
            </a:r>
            <a:endParaRPr lang="en-US" dirty="0"/>
          </a:p>
        </p:txBody>
      </p:sp>
    </p:spTree>
    <p:custDataLst>
      <p:tags r:id="rId1"/>
    </p:custDataLst>
    <p:extLst>
      <p:ext uri="{BB962C8B-B14F-4D97-AF65-F5344CB8AC3E}">
        <p14:creationId xmlns:p14="http://schemas.microsoft.com/office/powerpoint/2010/main" val="1386239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895600"/>
            <a:ext cx="8550275" cy="1665287"/>
          </a:xfrm>
        </p:spPr>
        <p:txBody>
          <a:bodyPr/>
          <a:lstStyle/>
          <a:p>
            <a:r>
              <a:rPr lang="en-US" dirty="0" smtClean="0">
                <a:latin typeface="Algerian" pitchFamily="82" charset="0"/>
                <a:hlinkClick r:id="rId3"/>
              </a:rPr>
              <a:t>Cascabel</a:t>
            </a:r>
            <a:endParaRPr lang="en-US" dirty="0">
              <a:latin typeface="Algerian" pitchFamily="82" charset="0"/>
            </a:endParaRPr>
          </a:p>
        </p:txBody>
      </p:sp>
      <p:sp>
        <p:nvSpPr>
          <p:cNvPr id="3" name="Subtitle 2"/>
          <p:cNvSpPr>
            <a:spLocks noGrp="1"/>
          </p:cNvSpPr>
          <p:nvPr>
            <p:ph type="subTitle" idx="1"/>
          </p:nvPr>
        </p:nvSpPr>
        <p:spPr>
          <a:xfrm>
            <a:off x="1447800" y="4419600"/>
            <a:ext cx="7042150" cy="1987550"/>
          </a:xfrm>
        </p:spPr>
        <p:txBody>
          <a:bodyPr/>
          <a:lstStyle/>
          <a:p>
            <a:r>
              <a:rPr lang="en-US" dirty="0" smtClean="0"/>
              <a:t>Jingle Bells</a:t>
            </a:r>
            <a:endParaRPr lang="en-US" dirty="0"/>
          </a:p>
        </p:txBody>
      </p:sp>
    </p:spTree>
    <p:custDataLst>
      <p:tags r:id="rId1"/>
    </p:custDataLst>
    <p:extLst>
      <p:ext uri="{BB962C8B-B14F-4D97-AF65-F5344CB8AC3E}">
        <p14:creationId xmlns:p14="http://schemas.microsoft.com/office/powerpoint/2010/main" val="3254822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latin typeface="Algerian" pitchFamily="82" charset="0"/>
                <a:hlinkClick r:id="rId3"/>
              </a:rPr>
              <a:t>Feliz </a:t>
            </a:r>
            <a:r>
              <a:rPr lang="en-US" sz="6000" dirty="0" err="1" smtClean="0">
                <a:latin typeface="Algerian" pitchFamily="82" charset="0"/>
                <a:hlinkClick r:id="rId3"/>
              </a:rPr>
              <a:t>Navidad</a:t>
            </a:r>
            <a:endParaRPr lang="en-US" sz="6000" dirty="0">
              <a:latin typeface="Algerian" pitchFamily="82" charset="0"/>
            </a:endParaRPr>
          </a:p>
        </p:txBody>
      </p:sp>
      <p:sp>
        <p:nvSpPr>
          <p:cNvPr id="3" name="Subtitle 2"/>
          <p:cNvSpPr>
            <a:spLocks noGrp="1"/>
          </p:cNvSpPr>
          <p:nvPr>
            <p:ph type="subTitle" idx="1"/>
          </p:nvPr>
        </p:nvSpPr>
        <p:spPr/>
        <p:txBody>
          <a:bodyPr/>
          <a:lstStyle/>
          <a:p>
            <a:r>
              <a:rPr lang="en-US" dirty="0" smtClean="0"/>
              <a:t>Merry Christmas</a:t>
            </a:r>
            <a:endParaRPr lang="en-US" dirty="0"/>
          </a:p>
        </p:txBody>
      </p:sp>
    </p:spTree>
    <p:custDataLst>
      <p:tags r:id="rId1"/>
    </p:custDataLst>
    <p:extLst>
      <p:ext uri="{BB962C8B-B14F-4D97-AF65-F5344CB8AC3E}">
        <p14:creationId xmlns:p14="http://schemas.microsoft.com/office/powerpoint/2010/main" val="2114792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95600"/>
            <a:ext cx="8550275" cy="1665287"/>
          </a:xfrm>
        </p:spPr>
        <p:txBody>
          <a:bodyPr/>
          <a:lstStyle/>
          <a:p>
            <a:r>
              <a:rPr lang="en-US" sz="5400" dirty="0" smtClean="0">
                <a:latin typeface="Algerian" pitchFamily="82" charset="0"/>
                <a:hlinkClick r:id="rId3"/>
              </a:rPr>
              <a:t>Los </a:t>
            </a:r>
            <a:r>
              <a:rPr lang="en-US" sz="5400" dirty="0" err="1" smtClean="0">
                <a:latin typeface="Algerian" pitchFamily="82" charset="0"/>
                <a:hlinkClick r:id="rId3"/>
              </a:rPr>
              <a:t>Peces</a:t>
            </a:r>
            <a:r>
              <a:rPr lang="en-US" sz="5400" dirty="0" smtClean="0">
                <a:latin typeface="Algerian" pitchFamily="82" charset="0"/>
                <a:hlinkClick r:id="rId3"/>
              </a:rPr>
              <a:t> en el Río</a:t>
            </a:r>
            <a:endParaRPr lang="en-US" sz="5400" dirty="0">
              <a:latin typeface="Algerian" pitchFamily="82" charset="0"/>
            </a:endParaRPr>
          </a:p>
        </p:txBody>
      </p:sp>
      <p:sp>
        <p:nvSpPr>
          <p:cNvPr id="3" name="Subtitle 2"/>
          <p:cNvSpPr>
            <a:spLocks noGrp="1"/>
          </p:cNvSpPr>
          <p:nvPr>
            <p:ph type="subTitle" idx="1"/>
          </p:nvPr>
        </p:nvSpPr>
        <p:spPr/>
        <p:txBody>
          <a:bodyPr/>
          <a:lstStyle/>
          <a:p>
            <a:r>
              <a:rPr lang="en-US" dirty="0" smtClean="0"/>
              <a:t>The Fish in the River</a:t>
            </a:r>
            <a:endParaRPr lang="en-US" dirty="0"/>
          </a:p>
        </p:txBody>
      </p:sp>
    </p:spTree>
    <p:custDataLst>
      <p:tags r:id="rId1"/>
    </p:custDataLst>
    <p:extLst>
      <p:ext uri="{BB962C8B-B14F-4D97-AF65-F5344CB8AC3E}">
        <p14:creationId xmlns:p14="http://schemas.microsoft.com/office/powerpoint/2010/main" val="11738146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10356187">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019175"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10356187</Template>
  <TotalTime>305</TotalTime>
  <Words>452</Words>
  <Application>Microsoft Office PowerPoint</Application>
  <PresentationFormat>Custom</PresentationFormat>
  <Paragraphs>70</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10356187</vt:lpstr>
      <vt:lpstr>LAS POSADAS</vt:lpstr>
      <vt:lpstr>Hoy es viernes, el 13 de diciembre</vt:lpstr>
      <vt:lpstr>Hoy es lunes, el 16 de diciembre</vt:lpstr>
      <vt:lpstr>Versos para pedir posada Canción con letra </vt:lpstr>
      <vt:lpstr>Villancicos </vt:lpstr>
      <vt:lpstr>Mi Burrito Sabanero</vt:lpstr>
      <vt:lpstr>Cascabel</vt:lpstr>
      <vt:lpstr>Feliz Navidad</vt:lpstr>
      <vt:lpstr>Los Peces en el Río</vt:lpstr>
      <vt:lpstr>Noche de Paz</vt:lpstr>
      <vt:lpstr>La Flor de Nochebuena</vt:lpstr>
      <vt:lpstr>La Leyenda de la Flor de Nochebuena</vt:lpstr>
      <vt:lpstr>Otra Versión</vt:lpstr>
      <vt:lpstr>La Flor de NocheBuena</vt:lpstr>
      <vt:lpstr>Otra versión de hacer una flor de Nochebuena</vt:lpstr>
    </vt:vector>
  </TitlesOfParts>
  <Company>Austin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POSADAS</dc:title>
  <dc:creator>Windows User</dc:creator>
  <cp:lastModifiedBy>Windows User</cp:lastModifiedBy>
  <cp:revision>17</cp:revision>
  <dcterms:created xsi:type="dcterms:W3CDTF">2013-12-10T17:46:48Z</dcterms:created>
  <dcterms:modified xsi:type="dcterms:W3CDTF">2013-12-20T22:47:18Z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TC103561871033</vt:lpwstr>
  </property>
</Properties>
</file>