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3" r:id="rId3"/>
    <p:sldId id="264" r:id="rId4"/>
    <p:sldId id="258" r:id="rId5"/>
    <p:sldId id="259" r:id="rId6"/>
    <p:sldId id="256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9FCE110-31A1-41DF-B553-80AEFE72F7E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5.jpeg"/><Relationship Id="rId5" Type="http://schemas.openxmlformats.org/officeDocument/2006/relationships/hyperlink" Target="http://www.guatificate.com/democracia-e-inestabilidad-1986-a-2001.html" TargetMode="External"/><Relationship Id="rId4" Type="http://schemas.openxmlformats.org/officeDocument/2006/relationships/hyperlink" Target="http://en.wikipedia.org/wiki/Vinicio_Cerez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382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martes</a:t>
            </a:r>
            <a:r>
              <a:rPr lang="en-US" dirty="0" smtClean="0"/>
              <a:t> el 4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543800" cy="3886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600" dirty="0" err="1" smtClean="0"/>
              <a:t>Agarra</a:t>
            </a:r>
            <a:r>
              <a:rPr lang="en-US" sz="3600" dirty="0" smtClean="0"/>
              <a:t> un </a:t>
            </a:r>
            <a:r>
              <a:rPr lang="en-US" sz="3600" dirty="0" err="1" smtClean="0"/>
              <a:t>libro</a:t>
            </a:r>
            <a:r>
              <a:rPr lang="en-US" sz="3600" dirty="0" smtClean="0"/>
              <a:t> de la mesa.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Hoy: </a:t>
            </a:r>
            <a:r>
              <a:rPr lang="en-US" sz="3600" dirty="0" err="1" smtClean="0"/>
              <a:t>Termina</a:t>
            </a:r>
            <a:r>
              <a:rPr lang="en-US" sz="3600" dirty="0" smtClean="0"/>
              <a:t> cap</a:t>
            </a:r>
            <a:r>
              <a:rPr lang="es-MX" sz="3600" dirty="0" err="1" smtClean="0"/>
              <a:t>ítulo</a:t>
            </a:r>
            <a:r>
              <a:rPr lang="es-MX" sz="3600" dirty="0" smtClean="0"/>
              <a:t> 4 y lee 5</a:t>
            </a:r>
          </a:p>
          <a:p>
            <a:pPr algn="ctr"/>
            <a:endParaRPr lang="es-MX" sz="3600" dirty="0"/>
          </a:p>
          <a:p>
            <a:pPr algn="ctr"/>
            <a:r>
              <a:rPr lang="es-MX" sz="3600" dirty="0" smtClean="0"/>
              <a:t>Tarea: </a:t>
            </a:r>
            <a:r>
              <a:rPr lang="es-MX" sz="3600" dirty="0" err="1" smtClean="0"/>
              <a:t>Duolingo</a:t>
            </a:r>
            <a:r>
              <a:rPr lang="es-MX" sz="3600" dirty="0" smtClean="0"/>
              <a:t>: </a:t>
            </a:r>
            <a:r>
              <a:rPr lang="es-MX" sz="3600" dirty="0" err="1" smtClean="0"/>
              <a:t>Household</a:t>
            </a:r>
            <a:r>
              <a:rPr lang="es-MX" sz="3600" dirty="0" smtClean="0"/>
              <a:t> </a:t>
            </a:r>
            <a:r>
              <a:rPr lang="es-MX" sz="3600" dirty="0" err="1" smtClean="0"/>
              <a:t>Lessons</a:t>
            </a:r>
            <a:r>
              <a:rPr lang="es-MX" sz="3600" dirty="0" smtClean="0"/>
              <a:t> 1-3</a:t>
            </a:r>
          </a:p>
          <a:p>
            <a:pPr algn="ctr"/>
            <a:r>
              <a:rPr lang="es-MX" sz="3600" dirty="0" smtClean="0"/>
              <a:t>263 palabras</a:t>
            </a:r>
          </a:p>
          <a:p>
            <a:pPr algn="ctr"/>
            <a:r>
              <a:rPr lang="es-MX" sz="3600" dirty="0" smtClean="0"/>
              <a:t>Entrega el jueves </a:t>
            </a:r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256" y="5334000"/>
            <a:ext cx="5591175" cy="139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257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3820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miércoles</a:t>
            </a:r>
            <a:r>
              <a:rPr lang="en-US" dirty="0" smtClean="0"/>
              <a:t> el 5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543800" cy="3886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600" dirty="0" err="1" smtClean="0"/>
              <a:t>Agarra</a:t>
            </a:r>
            <a:r>
              <a:rPr lang="en-US" sz="3600" dirty="0" smtClean="0"/>
              <a:t> un </a:t>
            </a:r>
            <a:r>
              <a:rPr lang="en-US" sz="3600" dirty="0" err="1" smtClean="0"/>
              <a:t>libro</a:t>
            </a:r>
            <a:r>
              <a:rPr lang="en-US" sz="3600" dirty="0" smtClean="0"/>
              <a:t> de la mesa.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Hoy: </a:t>
            </a:r>
            <a:r>
              <a:rPr lang="en-US" sz="3600" dirty="0" err="1" smtClean="0"/>
              <a:t>Termina</a:t>
            </a:r>
            <a:r>
              <a:rPr lang="en-US" sz="3600" dirty="0" smtClean="0"/>
              <a:t> cap</a:t>
            </a:r>
            <a:r>
              <a:rPr lang="es-MX" sz="3600" dirty="0" err="1" smtClean="0"/>
              <a:t>ítulo</a:t>
            </a:r>
            <a:r>
              <a:rPr lang="es-MX" sz="3600" dirty="0" smtClean="0"/>
              <a:t> 4 y lee 5</a:t>
            </a:r>
          </a:p>
          <a:p>
            <a:pPr algn="ctr"/>
            <a:endParaRPr lang="es-MX" sz="3600" dirty="0"/>
          </a:p>
          <a:p>
            <a:pPr algn="ctr"/>
            <a:r>
              <a:rPr lang="es-MX" sz="3600" dirty="0" smtClean="0"/>
              <a:t>Tarea: </a:t>
            </a:r>
            <a:r>
              <a:rPr lang="es-MX" sz="3600" dirty="0" err="1" smtClean="0"/>
              <a:t>Duolingo</a:t>
            </a:r>
            <a:r>
              <a:rPr lang="es-MX" sz="3600" dirty="0" smtClean="0"/>
              <a:t>: </a:t>
            </a:r>
            <a:r>
              <a:rPr lang="es-MX" sz="3600" dirty="0" err="1" smtClean="0"/>
              <a:t>Household</a:t>
            </a:r>
            <a:r>
              <a:rPr lang="es-MX" sz="3600" dirty="0" smtClean="0"/>
              <a:t> </a:t>
            </a:r>
            <a:r>
              <a:rPr lang="es-MX" sz="3600" dirty="0" err="1" smtClean="0"/>
              <a:t>Lessons</a:t>
            </a:r>
            <a:r>
              <a:rPr lang="es-MX" sz="3600" dirty="0" smtClean="0"/>
              <a:t> 1-3</a:t>
            </a:r>
          </a:p>
          <a:p>
            <a:pPr algn="ctr"/>
            <a:r>
              <a:rPr lang="es-MX" sz="3600" dirty="0" smtClean="0"/>
              <a:t>263 palabras</a:t>
            </a:r>
          </a:p>
          <a:p>
            <a:pPr algn="ctr"/>
            <a:r>
              <a:rPr lang="es-MX" sz="3600" dirty="0" smtClean="0"/>
              <a:t>Entrega el viernes </a:t>
            </a:r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256" y="5334000"/>
            <a:ext cx="5591175" cy="139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95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http://www.galdu.org/govat/smavva/mexico.chiap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657822" cy="568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85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Palabras</a:t>
            </a:r>
            <a:r>
              <a:rPr lang="en-US" dirty="0" smtClean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err="1" smtClean="0"/>
              <a:t>Escribe</a:t>
            </a:r>
            <a:r>
              <a:rPr lang="en-US" sz="4900" dirty="0" smtClean="0"/>
              <a:t> </a:t>
            </a:r>
            <a:r>
              <a:rPr lang="en-US" sz="4900" dirty="0" err="1" smtClean="0"/>
              <a:t>las</a:t>
            </a:r>
            <a:r>
              <a:rPr lang="en-US" sz="4900" dirty="0" smtClean="0"/>
              <a:t> </a:t>
            </a:r>
            <a:r>
              <a:rPr lang="en-US" sz="4900" dirty="0" err="1" smtClean="0"/>
              <a:t>palabras</a:t>
            </a:r>
            <a:r>
              <a:rPr lang="en-US" sz="4900" dirty="0" smtClean="0"/>
              <a:t> en </a:t>
            </a:r>
            <a:r>
              <a:rPr lang="en-US" sz="4900" dirty="0" err="1" smtClean="0"/>
              <a:t>tu</a:t>
            </a:r>
            <a:r>
              <a:rPr lang="en-US" sz="4900" dirty="0" smtClean="0"/>
              <a:t> </a:t>
            </a:r>
            <a:r>
              <a:rPr lang="en-US" sz="4900" dirty="0" err="1" smtClean="0"/>
              <a:t>papel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Cap</a:t>
            </a:r>
            <a:r>
              <a:rPr lang="es-MX" b="1" dirty="0" err="1" smtClean="0"/>
              <a:t>ítulo</a:t>
            </a:r>
            <a:r>
              <a:rPr lang="es-MX" b="1" dirty="0" smtClean="0"/>
              <a:t> 5</a:t>
            </a:r>
          </a:p>
          <a:p>
            <a:r>
              <a:rPr lang="en-US" dirty="0" err="1"/>
              <a:t>llega</a:t>
            </a:r>
            <a:r>
              <a:rPr lang="en-US" dirty="0"/>
              <a:t> – arrive(s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gente</a:t>
            </a:r>
            <a:r>
              <a:rPr lang="en-US" dirty="0"/>
              <a:t> – the </a:t>
            </a:r>
            <a:r>
              <a:rPr lang="en-US" dirty="0" smtClean="0"/>
              <a:t>people</a:t>
            </a:r>
            <a:endParaRPr lang="en-US" dirty="0"/>
          </a:p>
          <a:p>
            <a:r>
              <a:rPr lang="en-US" dirty="0"/>
              <a:t> le da – gives (to him/her/you formal</a:t>
            </a:r>
            <a:r>
              <a:rPr lang="en-US" dirty="0" smtClean="0"/>
              <a:t>)</a:t>
            </a:r>
            <a:endParaRPr lang="en-US" dirty="0"/>
          </a:p>
          <a:p>
            <a:endParaRPr lang="es-MX" dirty="0" smtClean="0"/>
          </a:p>
          <a:p>
            <a:r>
              <a:rPr lang="es-MX" b="1" dirty="0" smtClean="0"/>
              <a:t>Capítulo 6</a:t>
            </a:r>
          </a:p>
          <a:p>
            <a:r>
              <a:rPr lang="es-MX" dirty="0" smtClean="0"/>
              <a:t>está </a:t>
            </a:r>
            <a:r>
              <a:rPr lang="es-MX" dirty="0"/>
              <a:t>triste – </a:t>
            </a:r>
            <a:r>
              <a:rPr lang="es-MX" dirty="0" err="1"/>
              <a:t>is</a:t>
            </a:r>
            <a:r>
              <a:rPr lang="es-MX" dirty="0"/>
              <a:t> </a:t>
            </a:r>
            <a:r>
              <a:rPr lang="es-MX" dirty="0" err="1" smtClean="0"/>
              <a:t>sad</a:t>
            </a:r>
            <a:endParaRPr lang="en-US" dirty="0"/>
          </a:p>
          <a:p>
            <a:r>
              <a:rPr lang="en-US" dirty="0" err="1"/>
              <a:t>parece</a:t>
            </a:r>
            <a:r>
              <a:rPr lang="en-US" dirty="0"/>
              <a:t> – seem(s)/appear(s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s-MX" dirty="0"/>
              <a:t>toma – </a:t>
            </a:r>
            <a:r>
              <a:rPr lang="es-MX" dirty="0" err="1"/>
              <a:t>take</a:t>
            </a:r>
            <a:r>
              <a:rPr lang="es-MX" dirty="0"/>
              <a:t>(s</a:t>
            </a:r>
            <a:r>
              <a:rPr lang="es-MX" dirty="0" smtClean="0"/>
              <a:t>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6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1600200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/>
              <a:t>Preguntas</a:t>
            </a:r>
            <a:r>
              <a:rPr lang="en-US" sz="4000" dirty="0" smtClean="0"/>
              <a:t>: </a:t>
            </a:r>
            <a:r>
              <a:rPr lang="en-US" sz="4000" dirty="0" err="1" smtClean="0"/>
              <a:t>Contesta</a:t>
            </a:r>
            <a:r>
              <a:rPr lang="en-US" sz="4000" dirty="0" smtClean="0"/>
              <a:t>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preguntas</a:t>
            </a:r>
            <a:r>
              <a:rPr lang="en-US" sz="4000" dirty="0" smtClean="0"/>
              <a:t> con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compa</a:t>
            </a:r>
            <a:r>
              <a:rPr lang="es-MX" sz="4000" dirty="0" smtClean="0"/>
              <a:t>ñ</a:t>
            </a:r>
            <a:r>
              <a:rPr lang="en-US" sz="4000" dirty="0" err="1" smtClean="0"/>
              <a:t>ero</a:t>
            </a:r>
            <a:r>
              <a:rPr lang="en-US" sz="4000" dirty="0" smtClean="0"/>
              <a:t>/a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543800" cy="3886200"/>
          </a:xfrm>
        </p:spPr>
        <p:txBody>
          <a:bodyPr/>
          <a:lstStyle/>
          <a:p>
            <a:r>
              <a:rPr lang="en-US" i="1" dirty="0" err="1" smtClean="0"/>
              <a:t>Usa</a:t>
            </a:r>
            <a:r>
              <a:rPr lang="en-US" i="1" dirty="0" smtClean="0"/>
              <a:t> </a:t>
            </a:r>
            <a:r>
              <a:rPr lang="en-US" i="1" dirty="0" err="1" smtClean="0"/>
              <a:t>tu</a:t>
            </a:r>
            <a:r>
              <a:rPr lang="en-US" i="1" dirty="0" smtClean="0"/>
              <a:t> </a:t>
            </a:r>
            <a:r>
              <a:rPr lang="en-US" i="1" dirty="0" err="1" smtClean="0"/>
              <a:t>hoja</a:t>
            </a:r>
            <a:r>
              <a:rPr lang="en-US" i="1" dirty="0" smtClean="0"/>
              <a:t> de </a:t>
            </a:r>
            <a:r>
              <a:rPr lang="en-US" i="1" dirty="0" err="1" smtClean="0"/>
              <a:t>reacciones</a:t>
            </a:r>
            <a:r>
              <a:rPr lang="en-US" i="1" dirty="0" smtClean="0"/>
              <a:t> </a:t>
            </a:r>
            <a:r>
              <a:rPr lang="en-US" i="1" dirty="0" err="1" smtClean="0"/>
              <a:t>para</a:t>
            </a:r>
            <a:r>
              <a:rPr lang="en-US" i="1" dirty="0" smtClean="0"/>
              <a:t> </a:t>
            </a:r>
            <a:r>
              <a:rPr lang="en-US" i="1" dirty="0" err="1" smtClean="0"/>
              <a:t>decir</a:t>
            </a:r>
            <a:r>
              <a:rPr lang="en-US" i="1" dirty="0" smtClean="0"/>
              <a:t> </a:t>
            </a:r>
            <a:r>
              <a:rPr lang="en-US" i="1" dirty="0" err="1" smtClean="0"/>
              <a:t>algo</a:t>
            </a:r>
            <a:r>
              <a:rPr lang="en-US" i="1" dirty="0" smtClean="0"/>
              <a:t> </a:t>
            </a:r>
            <a:r>
              <a:rPr lang="en-US" i="1" dirty="0" err="1" smtClean="0"/>
              <a:t>después</a:t>
            </a:r>
            <a:r>
              <a:rPr lang="en-US" i="1" dirty="0" smtClean="0"/>
              <a:t> </a:t>
            </a:r>
            <a:r>
              <a:rPr lang="en-US" i="1" dirty="0" smtClean="0"/>
              <a:t>de </a:t>
            </a:r>
            <a:r>
              <a:rPr lang="en-US" i="1" dirty="0" err="1" smtClean="0"/>
              <a:t>que</a:t>
            </a:r>
            <a:r>
              <a:rPr lang="en-US" i="1" dirty="0" smtClean="0"/>
              <a:t> </a:t>
            </a:r>
            <a:r>
              <a:rPr lang="en-US" i="1" dirty="0" err="1" smtClean="0"/>
              <a:t>tu</a:t>
            </a:r>
            <a:r>
              <a:rPr lang="en-US" i="1" dirty="0" smtClean="0"/>
              <a:t> </a:t>
            </a:r>
            <a:r>
              <a:rPr lang="en-US" i="1" dirty="0" err="1" smtClean="0"/>
              <a:t>compañero</a:t>
            </a:r>
            <a:r>
              <a:rPr lang="en-US" i="1" dirty="0" smtClean="0"/>
              <a:t> </a:t>
            </a:r>
            <a:r>
              <a:rPr lang="en-US" i="1" dirty="0" err="1" smtClean="0"/>
              <a:t>te</a:t>
            </a:r>
            <a:r>
              <a:rPr lang="en-US" i="1" dirty="0" smtClean="0"/>
              <a:t> dice </a:t>
            </a:r>
            <a:r>
              <a:rPr lang="en-US" i="1" dirty="0" err="1" smtClean="0"/>
              <a:t>algo</a:t>
            </a:r>
            <a:r>
              <a:rPr lang="en-US" i="1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1) ¿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tomas</a:t>
            </a:r>
            <a:r>
              <a:rPr lang="en-US" dirty="0" smtClean="0"/>
              <a:t> un </a:t>
            </a:r>
            <a:r>
              <a:rPr lang="en-US" dirty="0" err="1" smtClean="0"/>
              <a:t>autobús</a:t>
            </a:r>
            <a:r>
              <a:rPr lang="en-US" dirty="0" smtClean="0"/>
              <a:t>? Si </a:t>
            </a:r>
            <a:r>
              <a:rPr lang="en-US" dirty="0" err="1" smtClean="0"/>
              <a:t>nunca</a:t>
            </a:r>
            <a:r>
              <a:rPr lang="en-US" dirty="0" smtClean="0"/>
              <a:t>, ¿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tomar</a:t>
            </a:r>
            <a:r>
              <a:rPr lang="en-US" dirty="0" smtClean="0"/>
              <a:t> un </a:t>
            </a:r>
            <a:r>
              <a:rPr lang="en-US" dirty="0" err="1" smtClean="0"/>
              <a:t>autobús</a:t>
            </a:r>
            <a:r>
              <a:rPr lang="en-US" dirty="0" smtClean="0"/>
              <a:t>?</a:t>
            </a:r>
          </a:p>
          <a:p>
            <a:r>
              <a:rPr lang="en-US" dirty="0" smtClean="0"/>
              <a:t> 2)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piensas</a:t>
            </a:r>
            <a:r>
              <a:rPr lang="en-US" dirty="0" smtClean="0"/>
              <a:t> de la </a:t>
            </a:r>
            <a:r>
              <a:rPr lang="en-US" dirty="0" err="1" smtClean="0"/>
              <a:t>gente</a:t>
            </a:r>
            <a:r>
              <a:rPr lang="en-US" dirty="0"/>
              <a:t> </a:t>
            </a:r>
            <a:r>
              <a:rPr lang="en-US" dirty="0" smtClean="0"/>
              <a:t>en Bowie High School?</a:t>
            </a:r>
          </a:p>
          <a:p>
            <a:r>
              <a:rPr lang="en-US" dirty="0" smtClean="0"/>
              <a:t>3) ¿</a:t>
            </a:r>
            <a:r>
              <a:rPr lang="en-US" dirty="0" err="1" smtClean="0"/>
              <a:t>Normalmente</a:t>
            </a:r>
            <a:r>
              <a:rPr lang="en-US" dirty="0" smtClean="0"/>
              <a:t> </a:t>
            </a:r>
            <a:r>
              <a:rPr lang="en-US" dirty="0" err="1" smtClean="0"/>
              <a:t>llegas</a:t>
            </a:r>
            <a:r>
              <a:rPr lang="en-US" dirty="0" smtClean="0"/>
              <a:t> a </a:t>
            </a:r>
            <a:r>
              <a:rPr lang="en-US" dirty="0" err="1" smtClean="0"/>
              <a:t>tiempo</a:t>
            </a:r>
            <a:r>
              <a:rPr lang="en-US" dirty="0" smtClean="0"/>
              <a:t> o </a:t>
            </a:r>
            <a:r>
              <a:rPr lang="en-US" dirty="0" err="1" smtClean="0"/>
              <a:t>tarde</a:t>
            </a:r>
            <a:r>
              <a:rPr lang="en-US" dirty="0" smtClean="0"/>
              <a:t> a </a:t>
            </a:r>
            <a:r>
              <a:rPr lang="en-US" dirty="0" err="1" smtClean="0"/>
              <a:t>escuela</a:t>
            </a:r>
            <a:r>
              <a:rPr lang="en-US" dirty="0" smtClean="0"/>
              <a:t>?</a:t>
            </a:r>
          </a:p>
          <a:p>
            <a:r>
              <a:rPr lang="en-US" dirty="0" smtClean="0"/>
              <a:t>4) ¿</a:t>
            </a:r>
            <a:r>
              <a:rPr lang="en-US" dirty="0" err="1" smtClean="0"/>
              <a:t>Tus</a:t>
            </a:r>
            <a:r>
              <a:rPr lang="en-US" dirty="0" smtClean="0"/>
              <a:t> padres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mucho </a:t>
            </a:r>
            <a:r>
              <a:rPr lang="en-US" dirty="0" err="1" smtClean="0"/>
              <a:t>dinero</a:t>
            </a:r>
            <a:r>
              <a:rPr lang="en-US" dirty="0" smtClean="0"/>
              <a:t>? 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/>
              <a:t>?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48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Lectura</a:t>
            </a:r>
            <a:r>
              <a:rPr lang="en-US" dirty="0" smtClean="0"/>
              <a:t> </a:t>
            </a:r>
            <a:r>
              <a:rPr lang="en-US" dirty="0" err="1" smtClean="0"/>
              <a:t>Silenciosa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Lee Cap</a:t>
            </a:r>
            <a:r>
              <a:rPr lang="es-MX" b="1" dirty="0" err="1" smtClean="0"/>
              <a:t>ítulo</a:t>
            </a:r>
            <a:r>
              <a:rPr lang="es-MX" b="1" dirty="0" smtClean="0"/>
              <a:t> 5 solo y contesta las siguientes preguntas en tu hoja de calentamientos: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MX" dirty="0"/>
              <a:t>¿Qué hacen Ricardito y Lili en el autobús?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s-MX" dirty="0"/>
              <a:t>¿Qué hacen los soldados al hombre que no les da dinero, solo sus documentos?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s-MX" dirty="0"/>
              <a:t>¿Qué quieren los soldados de Esperanza?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s-MX" dirty="0"/>
              <a:t>¿Qué piensa Esperanza de los soldados?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s-MX" dirty="0"/>
              <a:t>Después de tres meses, ¿qué compran Alberto y Esperanza?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s-MX" dirty="0"/>
              <a:t>¿A Esperanza le gusta vivir en México? ¿Por qué sí o por qué no?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s-MX" dirty="0"/>
              <a:t>Con documentos de Guatemala, ¿dónde pueden vivir los guatemaltecos en México?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s-MX" dirty="0"/>
              <a:t>¿El 31 de enero de 1989, adónde va Alberto? ¿Adónde van Esperanza y los niños?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559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Organizaci</a:t>
            </a:r>
            <a:r>
              <a:rPr lang="es-MX" dirty="0" err="1" smtClean="0"/>
              <a:t>ó</a:t>
            </a:r>
            <a:r>
              <a:rPr lang="en-US" dirty="0" smtClean="0"/>
              <a:t>n de </a:t>
            </a:r>
            <a:r>
              <a:rPr lang="en-US" dirty="0" err="1" smtClean="0"/>
              <a:t>Palabras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46482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Pongan</a:t>
            </a:r>
            <a:r>
              <a:rPr lang="en-US" sz="2000" dirty="0" smtClean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palabras</a:t>
            </a:r>
            <a:r>
              <a:rPr lang="en-US" sz="2000" dirty="0" smtClean="0"/>
              <a:t> en </a:t>
            </a:r>
            <a:r>
              <a:rPr lang="en-US" sz="2000" dirty="0" err="1" smtClean="0"/>
              <a:t>categor</a:t>
            </a:r>
            <a:r>
              <a:rPr lang="es-MX" sz="2000" dirty="0" smtClean="0"/>
              <a:t>í</a:t>
            </a:r>
            <a:r>
              <a:rPr lang="en-US" sz="2000" dirty="0" smtClean="0"/>
              <a:t>as, </a:t>
            </a:r>
            <a:r>
              <a:rPr lang="en-US" sz="2000" dirty="0" err="1" smtClean="0"/>
              <a:t>creen</a:t>
            </a:r>
            <a:r>
              <a:rPr lang="en-US" sz="2000" dirty="0" smtClean="0"/>
              <a:t> </a:t>
            </a:r>
            <a:r>
              <a:rPr lang="en-US" sz="2000" dirty="0" err="1"/>
              <a:t>s</a:t>
            </a:r>
            <a:r>
              <a:rPr lang="en-US" sz="2000" dirty="0" err="1" smtClean="0"/>
              <a:t>us</a:t>
            </a:r>
            <a:r>
              <a:rPr lang="en-US" sz="2000" dirty="0" smtClean="0"/>
              <a:t> </a:t>
            </a:r>
            <a:r>
              <a:rPr lang="en-US" sz="2000" dirty="0" err="1" smtClean="0"/>
              <a:t>propias</a:t>
            </a:r>
            <a:r>
              <a:rPr lang="en-US" sz="2000" dirty="0" smtClean="0"/>
              <a:t> </a:t>
            </a:r>
            <a:r>
              <a:rPr lang="en-US" sz="2000" dirty="0" err="1" smtClean="0"/>
              <a:t>categor</a:t>
            </a:r>
            <a:r>
              <a:rPr lang="es-MX" sz="2000" dirty="0" smtClean="0"/>
              <a:t>í</a:t>
            </a:r>
            <a:r>
              <a:rPr lang="en-US" sz="2000" dirty="0" smtClean="0"/>
              <a:t>as</a:t>
            </a:r>
          </a:p>
          <a:p>
            <a:r>
              <a:rPr lang="en-US" sz="2000" dirty="0" smtClean="0"/>
              <a:t>No </a:t>
            </a:r>
            <a:r>
              <a:rPr lang="en-US" sz="2000" dirty="0" err="1" smtClean="0"/>
              <a:t>pueden</a:t>
            </a:r>
            <a:r>
              <a:rPr lang="en-US" sz="2000" dirty="0" smtClean="0"/>
              <a:t> </a:t>
            </a:r>
            <a:r>
              <a:rPr lang="en-US" sz="2000" dirty="0" err="1" smtClean="0"/>
              <a:t>crear</a:t>
            </a:r>
            <a:r>
              <a:rPr lang="en-US" sz="2000" dirty="0" smtClean="0"/>
              <a:t> </a:t>
            </a:r>
            <a:r>
              <a:rPr lang="en-US" sz="2000" dirty="0" err="1" smtClean="0"/>
              <a:t>categor</a:t>
            </a:r>
            <a:r>
              <a:rPr lang="es-MX" sz="2000" dirty="0" smtClean="0"/>
              <a:t>í</a:t>
            </a:r>
            <a:r>
              <a:rPr lang="en-US" sz="2000" dirty="0" smtClean="0"/>
              <a:t>as </a:t>
            </a:r>
            <a:r>
              <a:rPr lang="en-US" sz="2000" dirty="0" err="1" smtClean="0"/>
              <a:t>como</a:t>
            </a:r>
            <a:r>
              <a:rPr lang="en-US" sz="2000" dirty="0" smtClean="0"/>
              <a:t> “</a:t>
            </a:r>
            <a:r>
              <a:rPr lang="en-US" sz="2000" dirty="0" err="1" smtClean="0"/>
              <a:t>palabras</a:t>
            </a:r>
            <a:r>
              <a:rPr lang="en-US" sz="2000" dirty="0" smtClean="0"/>
              <a:t>” o “</a:t>
            </a:r>
            <a:r>
              <a:rPr lang="en-US" sz="2000" dirty="0" err="1" smtClean="0"/>
              <a:t>otra</a:t>
            </a:r>
            <a:r>
              <a:rPr lang="en-US" sz="2000" dirty="0" smtClean="0"/>
              <a:t>”, etc. </a:t>
            </a:r>
          </a:p>
          <a:p>
            <a:r>
              <a:rPr lang="en-US" sz="2000" dirty="0" err="1" smtClean="0"/>
              <a:t>Necesitan</a:t>
            </a:r>
            <a:r>
              <a:rPr lang="en-US" sz="2000" dirty="0" smtClean="0"/>
              <a:t> </a:t>
            </a:r>
            <a:r>
              <a:rPr lang="en-US" sz="2000" dirty="0" err="1" smtClean="0"/>
              <a:t>usar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lo </a:t>
            </a:r>
            <a:r>
              <a:rPr lang="en-US" sz="2000" dirty="0" err="1" smtClean="0"/>
              <a:t>menos</a:t>
            </a:r>
            <a:r>
              <a:rPr lang="en-US" sz="2000" dirty="0" smtClean="0"/>
              <a:t> 3 </a:t>
            </a:r>
            <a:r>
              <a:rPr lang="en-US" sz="2000" dirty="0" err="1" smtClean="0"/>
              <a:t>palabras</a:t>
            </a:r>
            <a:r>
              <a:rPr lang="en-US" sz="2000" dirty="0" smtClean="0"/>
              <a:t> </a:t>
            </a:r>
            <a:r>
              <a:rPr lang="en-US" sz="2000" dirty="0" err="1" smtClean="0"/>
              <a:t>cada</a:t>
            </a:r>
            <a:r>
              <a:rPr lang="en-US" sz="2000" dirty="0" smtClean="0"/>
              <a:t> </a:t>
            </a:r>
            <a:r>
              <a:rPr lang="en-US" sz="2000" dirty="0" err="1" smtClean="0"/>
              <a:t>categor</a:t>
            </a:r>
            <a:r>
              <a:rPr lang="es-MX" sz="2000" dirty="0" smtClean="0"/>
              <a:t>í</a:t>
            </a:r>
            <a:r>
              <a:rPr lang="en-US" sz="2000" dirty="0" smtClean="0"/>
              <a:t>a y </a:t>
            </a:r>
            <a:r>
              <a:rPr lang="en-US" sz="2000" dirty="0" err="1" smtClean="0"/>
              <a:t>necesitan</a:t>
            </a:r>
            <a:r>
              <a:rPr lang="en-US" sz="2000" dirty="0" smtClean="0"/>
              <a:t> </a:t>
            </a:r>
            <a:r>
              <a:rPr lang="en-US" sz="2000" dirty="0" err="1" smtClean="0"/>
              <a:t>usar</a:t>
            </a:r>
            <a:r>
              <a:rPr lang="en-US" sz="2000" dirty="0" smtClean="0"/>
              <a:t> </a:t>
            </a:r>
            <a:r>
              <a:rPr lang="en-US" sz="2000" dirty="0" err="1" smtClean="0"/>
              <a:t>todas</a:t>
            </a:r>
            <a:r>
              <a:rPr lang="en-US" sz="2000" dirty="0" smtClean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palabras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b="1" dirty="0" err="1" smtClean="0"/>
              <a:t>Ejemplos</a:t>
            </a:r>
            <a:r>
              <a:rPr lang="en-US" sz="2000" b="1" dirty="0" smtClean="0"/>
              <a:t>: </a:t>
            </a:r>
          </a:p>
          <a:p>
            <a:pPr lvl="1"/>
            <a:r>
              <a:rPr lang="en-US" sz="1800" dirty="0" smtClean="0"/>
              <a:t>Personas</a:t>
            </a:r>
          </a:p>
          <a:p>
            <a:pPr lvl="1"/>
            <a:r>
              <a:rPr lang="en-US" sz="1800" dirty="0" err="1" smtClean="0"/>
              <a:t>Lugares</a:t>
            </a:r>
            <a:endParaRPr lang="en-US" sz="1800" dirty="0" smtClean="0"/>
          </a:p>
          <a:p>
            <a:pPr lvl="1"/>
            <a:r>
              <a:rPr lang="en-US" sz="1800" dirty="0" err="1" smtClean="0"/>
              <a:t>Una</a:t>
            </a:r>
            <a:r>
              <a:rPr lang="en-US" sz="1800" dirty="0" smtClean="0"/>
              <a:t> </a:t>
            </a:r>
            <a:r>
              <a:rPr lang="en-US" sz="1800" dirty="0" err="1" smtClean="0"/>
              <a:t>categor</a:t>
            </a:r>
            <a:r>
              <a:rPr lang="es-MX" sz="1800" dirty="0" smtClean="0"/>
              <a:t>í</a:t>
            </a:r>
            <a:r>
              <a:rPr lang="en-US" sz="1800" dirty="0" smtClean="0"/>
              <a:t>a para </a:t>
            </a:r>
            <a:r>
              <a:rPr lang="en-US" sz="1800" dirty="0" err="1" smtClean="0"/>
              <a:t>cada</a:t>
            </a:r>
            <a:r>
              <a:rPr lang="en-US" sz="1800" dirty="0" smtClean="0"/>
              <a:t> persona o </a:t>
            </a:r>
            <a:r>
              <a:rPr lang="en-US" sz="1800" dirty="0" err="1" smtClean="0"/>
              <a:t>evento</a:t>
            </a:r>
            <a:r>
              <a:rPr lang="en-US" sz="1800" dirty="0" smtClean="0"/>
              <a:t> y </a:t>
            </a:r>
            <a:r>
              <a:rPr lang="en-US" sz="1800" dirty="0" err="1" smtClean="0"/>
              <a:t>todo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tiene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ver</a:t>
            </a:r>
            <a:r>
              <a:rPr lang="en-US" sz="1800" dirty="0" smtClean="0"/>
              <a:t> con </a:t>
            </a:r>
            <a:r>
              <a:rPr lang="en-US" sz="1800" dirty="0" err="1" smtClean="0"/>
              <a:t>esta</a:t>
            </a:r>
            <a:r>
              <a:rPr lang="en-US" sz="1800" dirty="0" smtClean="0"/>
              <a:t> persona o </a:t>
            </a:r>
            <a:r>
              <a:rPr lang="en-US" sz="1800" dirty="0" err="1" smtClean="0"/>
              <a:t>evento</a:t>
            </a:r>
            <a:r>
              <a:rPr lang="en-US" sz="1800" dirty="0" smtClean="0"/>
              <a:t>.  </a:t>
            </a:r>
          </a:p>
          <a:p>
            <a:pPr lvl="0"/>
            <a:endParaRPr lang="en-US" sz="2000" dirty="0" smtClean="0"/>
          </a:p>
          <a:p>
            <a:r>
              <a:rPr lang="en-US" sz="2000" dirty="0" err="1" smtClean="0"/>
              <a:t>Miren</a:t>
            </a:r>
            <a:r>
              <a:rPr lang="en-US" sz="2000" dirty="0" smtClean="0"/>
              <a:t> cap</a:t>
            </a:r>
            <a:r>
              <a:rPr lang="es-MX" sz="2000" dirty="0" smtClean="0"/>
              <a:t>í</a:t>
            </a:r>
            <a:r>
              <a:rPr lang="en-US" sz="2000" dirty="0" err="1" smtClean="0"/>
              <a:t>tulo</a:t>
            </a:r>
            <a:r>
              <a:rPr lang="en-US" sz="2000" dirty="0" smtClean="0"/>
              <a:t> 5 para </a:t>
            </a:r>
            <a:r>
              <a:rPr lang="en-US" sz="2000" dirty="0" err="1" smtClean="0"/>
              <a:t>ayuda</a:t>
            </a:r>
            <a:endParaRPr lang="en-US" sz="2000" dirty="0" smtClean="0"/>
          </a:p>
          <a:p>
            <a:r>
              <a:rPr lang="en-US" sz="2000" dirty="0" err="1" smtClean="0"/>
              <a:t>Levanten</a:t>
            </a:r>
            <a:r>
              <a:rPr lang="en-US" sz="2000" dirty="0" smtClean="0"/>
              <a:t> la </a:t>
            </a:r>
            <a:r>
              <a:rPr lang="en-US" sz="2000" dirty="0" err="1" smtClean="0"/>
              <a:t>mano</a:t>
            </a:r>
            <a:r>
              <a:rPr lang="en-US" sz="2000" dirty="0" smtClean="0"/>
              <a:t> </a:t>
            </a:r>
            <a:r>
              <a:rPr lang="en-US" sz="2000" dirty="0" err="1" smtClean="0"/>
              <a:t>cuando</a:t>
            </a:r>
            <a:r>
              <a:rPr lang="en-US" sz="2000" dirty="0" smtClean="0"/>
              <a:t> </a:t>
            </a:r>
            <a:r>
              <a:rPr lang="en-US" sz="2000" dirty="0" err="1" smtClean="0"/>
              <a:t>estén</a:t>
            </a:r>
            <a:r>
              <a:rPr lang="en-US" sz="2000" dirty="0" smtClean="0"/>
              <a:t> </a:t>
            </a:r>
            <a:r>
              <a:rPr lang="en-US" sz="2000" dirty="0" err="1" smtClean="0"/>
              <a:t>listos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0"/>
            <a:ext cx="8305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Presidente</a:t>
            </a:r>
            <a:r>
              <a:rPr lang="en-US" dirty="0" smtClean="0"/>
              <a:t> </a:t>
            </a:r>
            <a:r>
              <a:rPr lang="en-US" dirty="0" err="1" smtClean="0"/>
              <a:t>Cerezo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Era </a:t>
            </a:r>
            <a:r>
              <a:rPr lang="en-US" sz="4000" dirty="0" err="1" smtClean="0"/>
              <a:t>presidente</a:t>
            </a:r>
            <a:r>
              <a:rPr lang="en-US" sz="4000" dirty="0" smtClean="0"/>
              <a:t> de Guatemala del 14 de </a:t>
            </a:r>
            <a:r>
              <a:rPr lang="en-US" sz="4000" dirty="0" err="1" smtClean="0"/>
              <a:t>enero</a:t>
            </a:r>
            <a:r>
              <a:rPr lang="en-US" sz="4000" dirty="0" smtClean="0"/>
              <a:t> </a:t>
            </a:r>
            <a:r>
              <a:rPr lang="en-US" sz="4000" dirty="0"/>
              <a:t>1986 </a:t>
            </a:r>
            <a:r>
              <a:rPr lang="en-US" sz="4000" dirty="0" smtClean="0"/>
              <a:t>al </a:t>
            </a:r>
            <a:r>
              <a:rPr lang="en-US" sz="4000" dirty="0"/>
              <a:t>14 </a:t>
            </a:r>
            <a:r>
              <a:rPr lang="en-US" sz="4000" dirty="0" smtClean="0"/>
              <a:t>de </a:t>
            </a:r>
            <a:r>
              <a:rPr lang="en-US" sz="4000" dirty="0" err="1" smtClean="0"/>
              <a:t>enero</a:t>
            </a:r>
            <a:r>
              <a:rPr lang="en-US" sz="4000" dirty="0" smtClean="0"/>
              <a:t> </a:t>
            </a:r>
            <a:r>
              <a:rPr lang="en-US" sz="4000" dirty="0"/>
              <a:t>1991</a:t>
            </a:r>
          </a:p>
        </p:txBody>
      </p:sp>
      <p:pic>
        <p:nvPicPr>
          <p:cNvPr id="2050" name="Picture 2" descr="http://www.aquiguatemala.net/presidentes/imagenes/vinicio_cerez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"/>
            <a:ext cx="29718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6400976"/>
            <a:ext cx="861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Images from: </a:t>
            </a:r>
            <a:r>
              <a:rPr lang="en-US" sz="1100" dirty="0" smtClean="0">
                <a:hlinkClick r:id="rId4"/>
              </a:rPr>
              <a:t>http://en.wikipedia.org/wiki/Vinicio_Cerezo</a:t>
            </a:r>
            <a:r>
              <a:rPr lang="en-US" sz="1100" dirty="0" smtClean="0"/>
              <a:t> and  </a:t>
            </a:r>
            <a:r>
              <a:rPr lang="en-US" sz="1100" dirty="0" smtClean="0">
                <a:hlinkClick r:id="rId5"/>
              </a:rPr>
              <a:t>http://www.guatificate.com/democracia-e-inestabilidad-1986-a-2001.html</a:t>
            </a:r>
            <a:endParaRPr lang="en-US" sz="1100" dirty="0" smtClean="0"/>
          </a:p>
          <a:p>
            <a:endParaRPr lang="en-US" sz="1100" dirty="0"/>
          </a:p>
        </p:txBody>
      </p:sp>
      <p:pic>
        <p:nvPicPr>
          <p:cNvPr id="2052" name="Picture 4" descr="Marco Vinicio Cerezo Arévalo DN-SN-86-05174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2705100" cy="403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22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504</TotalTime>
  <Words>423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Hoy es martes el 4 de marzo</vt:lpstr>
      <vt:lpstr>Hoy es miércoles el 5 de marzo</vt:lpstr>
      <vt:lpstr>PowerPoint Presentation</vt:lpstr>
      <vt:lpstr>Palabras Nuevas Escribe las palabras en tu papel</vt:lpstr>
      <vt:lpstr>Preguntas: Contesta las preguntas con tu compañero/a</vt:lpstr>
      <vt:lpstr>Lectura Silenciosa</vt:lpstr>
      <vt:lpstr>Organización de Palabras</vt:lpstr>
      <vt:lpstr>Presidente Cerezo Era presidente de Guatemala del 14 de enero 1986 al 14 de enero 1991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es martes el 4 de marzo</dc:title>
  <dc:creator>aisd</dc:creator>
  <cp:lastModifiedBy>Windows User</cp:lastModifiedBy>
  <cp:revision>17</cp:revision>
  <dcterms:created xsi:type="dcterms:W3CDTF">2014-03-03T02:44:17Z</dcterms:created>
  <dcterms:modified xsi:type="dcterms:W3CDTF">2014-04-23T14:33:55Z</dcterms:modified>
</cp:coreProperties>
</file>