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56" r:id="rId3"/>
    <p:sldId id="263" r:id="rId4"/>
    <p:sldId id="261" r:id="rId5"/>
    <p:sldId id="262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9AF6A-9568-4A3B-8911-2CA5854AA6E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64F62-2BAD-4500-B026-4102398C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8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4F62-2BAD-4500-B026-4102398C56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5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18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15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2F5897"/>
                </a:solidFill>
              </a:rPr>
              <a:pPr/>
              <a:t>2/27/2014</a:t>
            </a:fld>
            <a:endParaRPr lang="en-US">
              <a:solidFill>
                <a:srgbClr val="2F5897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5897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2F5897"/>
                </a:solidFill>
              </a:rPr>
              <a:pPr/>
              <a:t>‹#›</a:t>
            </a:fld>
            <a:endParaRPr lang="en-US">
              <a:solidFill>
                <a:srgbClr val="2F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01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31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20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73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72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662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6455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26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4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791B22-5711-4678-BD63-E9D652C0BC7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5FD55B-F32D-43A9-85F1-0361136F2D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60454F-B133-4CF9-A111-F8797BCB692E}" type="datetimeFigureOut">
              <a:rPr lang="en-US" smtClean="0">
                <a:solidFill>
                  <a:srgbClr val="E4E9EF"/>
                </a:solidFill>
              </a:rPr>
              <a:pPr/>
              <a:t>2/27/2014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A15A461-61B7-40DE-92ED-11795056B948}" type="slidenum">
              <a:rPr lang="en-US" smtClean="0">
                <a:solidFill>
                  <a:srgbClr val="E4E9EF"/>
                </a:solidFill>
              </a:rPr>
              <a:pPr/>
              <a:t>‹#›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89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mundo/noticias/2013/09/130923_guatemala_secuestros_amenazas_muertes_ap.shtml" TargetMode="Externa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hyperlink" Target="http://vimeo.com/81274724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youtube.com/watch?v=5FIHfM2E2P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CCrFPa0gR4#t=103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HOY ES </a:t>
            </a:r>
            <a:r>
              <a:rPr lang="en-US" dirty="0" err="1" smtClean="0"/>
              <a:t>MIéRCOLES</a:t>
            </a:r>
            <a:r>
              <a:rPr lang="en-US" dirty="0" smtClean="0"/>
              <a:t>, EL 26 DE FEBRERO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11403"/>
            <a:ext cx="86106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600" b="1" dirty="0" err="1"/>
              <a:t>Capítulo</a:t>
            </a:r>
            <a:r>
              <a:rPr lang="en-US" sz="3600" b="1" dirty="0"/>
              <a:t> 2 ¡La </a:t>
            </a:r>
            <a:r>
              <a:rPr lang="en-US" sz="3600" b="1" dirty="0" err="1"/>
              <a:t>espera</a:t>
            </a:r>
            <a:r>
              <a:rPr lang="en-US" sz="3600" b="1" dirty="0" smtClean="0"/>
              <a:t>!</a:t>
            </a:r>
          </a:p>
          <a:p>
            <a:r>
              <a:rPr lang="en-US" sz="3200" dirty="0" err="1"/>
              <a:t>Agarra</a:t>
            </a:r>
            <a:r>
              <a:rPr lang="en-US" sz="3200" dirty="0"/>
              <a:t> un </a:t>
            </a:r>
            <a:r>
              <a:rPr lang="en-US" sz="3200" dirty="0" err="1"/>
              <a:t>libro</a:t>
            </a:r>
            <a:r>
              <a:rPr lang="en-US" sz="3200" dirty="0"/>
              <a:t> de la mesa. </a:t>
            </a:r>
          </a:p>
          <a:p>
            <a:r>
              <a:rPr lang="en-US" sz="3200" dirty="0" err="1" smtClean="0"/>
              <a:t>Escriban</a:t>
            </a:r>
            <a:r>
              <a:rPr lang="en-US" sz="3200" dirty="0" smtClean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palabras</a:t>
            </a:r>
            <a:r>
              <a:rPr lang="en-US" sz="3200" dirty="0"/>
              <a:t> </a:t>
            </a:r>
            <a:r>
              <a:rPr lang="en-US" sz="3200" dirty="0" err="1"/>
              <a:t>nuevas</a:t>
            </a:r>
            <a:r>
              <a:rPr lang="en-US" sz="3200" dirty="0"/>
              <a:t>: </a:t>
            </a:r>
          </a:p>
          <a:p>
            <a:endParaRPr lang="en-US" sz="3200" dirty="0"/>
          </a:p>
          <a:p>
            <a:r>
              <a:rPr lang="en-US" sz="3200" dirty="0" err="1"/>
              <a:t>Espera</a:t>
            </a:r>
            <a:r>
              <a:rPr lang="en-US" sz="3200" dirty="0"/>
              <a:t> – wait(s) </a:t>
            </a:r>
            <a:endParaRPr lang="en-US" sz="3200" dirty="0" smtClean="0"/>
          </a:p>
          <a:p>
            <a:r>
              <a:rPr lang="en-US" sz="3200" dirty="0" err="1" smtClean="0"/>
              <a:t>Regresa</a:t>
            </a:r>
            <a:r>
              <a:rPr lang="en-US" sz="3200" dirty="0" smtClean="0"/>
              <a:t> – return(s)</a:t>
            </a:r>
            <a:endParaRPr lang="en-US" sz="3200" dirty="0"/>
          </a:p>
          <a:p>
            <a:r>
              <a:rPr lang="en-US" sz="3200" dirty="0" err="1"/>
              <a:t>Llora</a:t>
            </a:r>
            <a:r>
              <a:rPr lang="en-US" sz="3200" dirty="0"/>
              <a:t> – cry(cries) </a:t>
            </a:r>
          </a:p>
          <a:p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contento</a:t>
            </a:r>
            <a:r>
              <a:rPr lang="en-US" sz="3200" dirty="0"/>
              <a:t>/a – is happy </a:t>
            </a:r>
          </a:p>
          <a:p>
            <a:r>
              <a:rPr lang="en-US" sz="3200" dirty="0" err="1"/>
              <a:t>Duerme</a:t>
            </a:r>
            <a:r>
              <a:rPr lang="en-US" sz="3200" dirty="0"/>
              <a:t> – sleep(s)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4343400"/>
            <a:ext cx="1752600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Tarea</a:t>
            </a:r>
            <a:r>
              <a:rPr lang="en-US" dirty="0" smtClean="0"/>
              <a:t>: </a:t>
            </a:r>
            <a:r>
              <a:rPr lang="en-US" dirty="0" err="1" smtClean="0"/>
              <a:t>Duolingo</a:t>
            </a:r>
            <a:r>
              <a:rPr lang="en-US" dirty="0" smtClean="0"/>
              <a:t> – Time</a:t>
            </a:r>
          </a:p>
          <a:p>
            <a:pPr algn="ctr"/>
            <a:r>
              <a:rPr lang="en-US" dirty="0" err="1" smtClean="0"/>
              <a:t>Entrégala</a:t>
            </a:r>
            <a:r>
              <a:rPr lang="en-US" dirty="0" smtClean="0"/>
              <a:t> el </a:t>
            </a:r>
            <a:r>
              <a:rPr lang="en-US" dirty="0" err="1" smtClean="0"/>
              <a:t>viernes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21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HOY ES </a:t>
            </a:r>
            <a:r>
              <a:rPr lang="en-US" dirty="0" err="1" smtClean="0"/>
              <a:t>jueves</a:t>
            </a:r>
            <a:r>
              <a:rPr lang="en-US" dirty="0" smtClean="0"/>
              <a:t>, </a:t>
            </a:r>
            <a:r>
              <a:rPr lang="en-US" dirty="0" smtClean="0"/>
              <a:t>EL </a:t>
            </a:r>
            <a:r>
              <a:rPr lang="en-US" dirty="0" smtClean="0"/>
              <a:t>27 </a:t>
            </a:r>
            <a:r>
              <a:rPr lang="en-US" dirty="0" smtClean="0"/>
              <a:t>DE FEBRERO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11403"/>
            <a:ext cx="86106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600" b="1" dirty="0" err="1"/>
              <a:t>Capítulo</a:t>
            </a:r>
            <a:r>
              <a:rPr lang="en-US" sz="3600" b="1" dirty="0"/>
              <a:t> 2 ¡La </a:t>
            </a:r>
            <a:r>
              <a:rPr lang="en-US" sz="3600" b="1" dirty="0" err="1"/>
              <a:t>espera</a:t>
            </a:r>
            <a:r>
              <a:rPr lang="en-US" sz="3600" b="1" dirty="0" smtClean="0"/>
              <a:t>!</a:t>
            </a:r>
          </a:p>
          <a:p>
            <a:r>
              <a:rPr lang="en-US" sz="3200" dirty="0" err="1"/>
              <a:t>Agarra</a:t>
            </a:r>
            <a:r>
              <a:rPr lang="en-US" sz="3200" dirty="0"/>
              <a:t> un </a:t>
            </a:r>
            <a:r>
              <a:rPr lang="en-US" sz="3200" dirty="0" err="1"/>
              <a:t>libro</a:t>
            </a:r>
            <a:r>
              <a:rPr lang="en-US" sz="3200" dirty="0"/>
              <a:t> de la mesa. </a:t>
            </a:r>
          </a:p>
          <a:p>
            <a:r>
              <a:rPr lang="en-US" sz="3200" dirty="0" err="1" smtClean="0"/>
              <a:t>Escriban</a:t>
            </a:r>
            <a:r>
              <a:rPr lang="en-US" sz="3200" dirty="0" smtClean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palabras</a:t>
            </a:r>
            <a:r>
              <a:rPr lang="en-US" sz="3200" dirty="0"/>
              <a:t> </a:t>
            </a:r>
            <a:r>
              <a:rPr lang="en-US" sz="3200" dirty="0" err="1"/>
              <a:t>nuevas</a:t>
            </a:r>
            <a:r>
              <a:rPr lang="en-US" sz="3200" dirty="0"/>
              <a:t>: </a:t>
            </a:r>
          </a:p>
          <a:p>
            <a:endParaRPr lang="en-US" sz="3200" dirty="0"/>
          </a:p>
          <a:p>
            <a:r>
              <a:rPr lang="en-US" sz="3200" dirty="0" err="1"/>
              <a:t>Espera</a:t>
            </a:r>
            <a:r>
              <a:rPr lang="en-US" sz="3200" dirty="0"/>
              <a:t> – wait(s) </a:t>
            </a:r>
            <a:endParaRPr lang="en-US" sz="3200" dirty="0" smtClean="0"/>
          </a:p>
          <a:p>
            <a:r>
              <a:rPr lang="en-US" sz="3200" dirty="0" err="1" smtClean="0"/>
              <a:t>Regresa</a:t>
            </a:r>
            <a:r>
              <a:rPr lang="en-US" sz="3200" dirty="0" smtClean="0"/>
              <a:t> – return(s)</a:t>
            </a:r>
            <a:endParaRPr lang="en-US" sz="3200" dirty="0"/>
          </a:p>
          <a:p>
            <a:r>
              <a:rPr lang="en-US" sz="3200" dirty="0" err="1"/>
              <a:t>Llora</a:t>
            </a:r>
            <a:r>
              <a:rPr lang="en-US" sz="3200" dirty="0"/>
              <a:t> – cry(cries) </a:t>
            </a:r>
          </a:p>
          <a:p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contento</a:t>
            </a:r>
            <a:r>
              <a:rPr lang="en-US" sz="3200" dirty="0"/>
              <a:t>/a – is happy </a:t>
            </a:r>
          </a:p>
          <a:p>
            <a:r>
              <a:rPr lang="en-US" sz="3200" dirty="0" err="1"/>
              <a:t>Duerme</a:t>
            </a:r>
            <a:r>
              <a:rPr lang="en-US" sz="3200" dirty="0"/>
              <a:t> – sleep(s)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4343400"/>
            <a:ext cx="1752600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Tarea</a:t>
            </a:r>
            <a:r>
              <a:rPr lang="en-US" dirty="0" smtClean="0"/>
              <a:t>: </a:t>
            </a:r>
            <a:r>
              <a:rPr lang="en-US" dirty="0" err="1" smtClean="0"/>
              <a:t>Duolingo</a:t>
            </a:r>
            <a:r>
              <a:rPr lang="en-US" dirty="0" smtClean="0"/>
              <a:t> – Time</a:t>
            </a:r>
          </a:p>
          <a:p>
            <a:pPr algn="ctr"/>
            <a:r>
              <a:rPr lang="en-US" dirty="0" err="1" smtClean="0"/>
              <a:t>Entrégala</a:t>
            </a:r>
            <a:r>
              <a:rPr lang="en-US" dirty="0" smtClean="0"/>
              <a:t> el </a:t>
            </a:r>
            <a:r>
              <a:rPr lang="en-US" dirty="0" err="1" smtClean="0"/>
              <a:t>lunes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25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Lectura</a:t>
            </a:r>
            <a:r>
              <a:rPr lang="en-US" b="1" dirty="0"/>
              <a:t> </a:t>
            </a:r>
            <a:r>
              <a:rPr lang="en-US" b="1" dirty="0" err="1"/>
              <a:t>Silenciosa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11403"/>
            <a:ext cx="8610600" cy="4525963"/>
          </a:xfrm>
        </p:spPr>
        <p:txBody>
          <a:bodyPr/>
          <a:lstStyle/>
          <a:p>
            <a:pPr algn="ctr"/>
            <a:r>
              <a:rPr lang="en-US" dirty="0" smtClean="0"/>
              <a:t>Lee </a:t>
            </a:r>
            <a:r>
              <a:rPr lang="en-US" dirty="0" err="1" smtClean="0"/>
              <a:t>Capítulo</a:t>
            </a:r>
            <a:r>
              <a:rPr lang="en-US" dirty="0" smtClean="0"/>
              <a:t> 2 y </a:t>
            </a:r>
            <a:r>
              <a:rPr lang="en-US" dirty="0" err="1" smtClean="0"/>
              <a:t>dibuja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mapa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de </a:t>
            </a:r>
            <a:r>
              <a:rPr lang="en-US" dirty="0" err="1" smtClean="0"/>
              <a:t>calentamientos</a:t>
            </a:r>
            <a:r>
              <a:rPr lang="en-US" dirty="0" smtClean="0"/>
              <a:t> y </a:t>
            </a:r>
            <a:r>
              <a:rPr lang="en-US" dirty="0" err="1" smtClean="0"/>
              <a:t>llénalo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562600" cy="418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58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9957" y="2743200"/>
            <a:ext cx="3842657" cy="160032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Art</a:t>
            </a:r>
            <a:r>
              <a:rPr lang="es-ES" sz="2000" dirty="0" smtClean="0"/>
              <a:t>í</a:t>
            </a:r>
            <a:r>
              <a:rPr lang="es-ES" sz="2400" dirty="0" smtClean="0">
                <a:solidFill>
                  <a:schemeClr val="tx1"/>
                </a:solidFill>
              </a:rPr>
              <a:t>culo</a:t>
            </a:r>
            <a:r>
              <a:rPr lang="es-ES" sz="2400" dirty="0" smtClean="0"/>
              <a:t>: </a:t>
            </a:r>
            <a:r>
              <a:rPr lang="es-ES" sz="2800" dirty="0" smtClean="0">
                <a:hlinkClick r:id="rId3"/>
              </a:rPr>
              <a:t>El </a:t>
            </a:r>
            <a:r>
              <a:rPr lang="es-ES" sz="2800" dirty="0">
                <a:hlinkClick r:id="rId3"/>
              </a:rPr>
              <a:t>impacto económico de la muerte de sindicalistas en </a:t>
            </a:r>
            <a:r>
              <a:rPr lang="es-ES" sz="2800" dirty="0" smtClean="0">
                <a:hlinkClick r:id="rId3"/>
              </a:rPr>
              <a:t>Guatemala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4419600" cy="2514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Un </a:t>
            </a:r>
            <a:r>
              <a:rPr lang="en-US" b="1" u="sng" dirty="0" err="1" smtClean="0"/>
              <a:t>Sindicato</a:t>
            </a:r>
            <a:r>
              <a:rPr lang="en-US" b="1" u="sng" dirty="0" smtClean="0"/>
              <a:t>: </a:t>
            </a:r>
          </a:p>
          <a:p>
            <a:r>
              <a:rPr lang="es-ES" dirty="0"/>
              <a:t>Asociación de trabajadores constituida para la defensa y promoción de intereses profesionales, económicos o sociales de sus miembros.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76157" y="4648200"/>
            <a:ext cx="350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Video:</a:t>
            </a:r>
            <a:r>
              <a:rPr lang="en-US" dirty="0" smtClean="0">
                <a:solidFill>
                  <a:prstClr val="white"/>
                </a:solidFill>
                <a:hlinkClick r:id="rId4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hlinkClick r:id="rId4"/>
              </a:rPr>
              <a:t>Cuando</a:t>
            </a:r>
            <a:r>
              <a:rPr lang="en-US" dirty="0" smtClean="0">
                <a:solidFill>
                  <a:prstClr val="white"/>
                </a:solidFill>
                <a:hlinkClick r:id="rId4"/>
              </a:rPr>
              <a:t> </a:t>
            </a:r>
            <a:r>
              <a:rPr lang="en-US" dirty="0" err="1">
                <a:solidFill>
                  <a:prstClr val="white"/>
                </a:solidFill>
                <a:hlinkClick r:id="rId4"/>
              </a:rPr>
              <a:t>las</a:t>
            </a:r>
            <a:r>
              <a:rPr lang="en-US" dirty="0">
                <a:solidFill>
                  <a:prstClr val="white"/>
                </a:solidFill>
                <a:hlinkClick r:id="rId4"/>
              </a:rPr>
              <a:t> </a:t>
            </a:r>
            <a:r>
              <a:rPr lang="en-US" dirty="0" err="1">
                <a:solidFill>
                  <a:prstClr val="white"/>
                </a:solidFill>
                <a:hlinkClick r:id="rId4"/>
              </a:rPr>
              <a:t>Montañas</a:t>
            </a:r>
            <a:r>
              <a:rPr lang="en-US" dirty="0">
                <a:solidFill>
                  <a:prstClr val="white"/>
                </a:solidFill>
                <a:hlinkClick r:id="rId4"/>
              </a:rPr>
              <a:t> </a:t>
            </a:r>
            <a:r>
              <a:rPr lang="en-US" dirty="0" err="1">
                <a:solidFill>
                  <a:prstClr val="white"/>
                </a:solidFill>
                <a:hlinkClick r:id="rId4"/>
              </a:rPr>
              <a:t>Tiemblan</a:t>
            </a:r>
            <a:r>
              <a:rPr lang="en-US" dirty="0">
                <a:solidFill>
                  <a:prstClr val="white"/>
                </a:solidFill>
                <a:hlinkClick r:id="rId4"/>
              </a:rPr>
              <a:t> 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Show a </a:t>
            </a:r>
            <a:r>
              <a:rPr lang="en-US" dirty="0">
                <a:solidFill>
                  <a:prstClr val="white"/>
                </a:solidFill>
              </a:rPr>
              <a:t>little before 15 min 30 </a:t>
            </a:r>
            <a:r>
              <a:rPr lang="en-US" dirty="0" smtClean="0">
                <a:solidFill>
                  <a:prstClr val="white"/>
                </a:solidFill>
              </a:rPr>
              <a:t>sec – talks about unions/strikes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6" name="Picture 2" descr="http://www.frontlinedefenders.org/files/images/cases/snts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6037"/>
            <a:ext cx="2819400" cy="211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99957" y="8382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white"/>
                </a:solidFill>
              </a:rPr>
              <a:t>Video: </a:t>
            </a:r>
            <a:r>
              <a:rPr lang="en-US" sz="2000" dirty="0" smtClean="0">
                <a:solidFill>
                  <a:prstClr val="white"/>
                </a:solidFill>
                <a:hlinkClick r:id="rId6"/>
              </a:rPr>
              <a:t>Guatemala: In Light of Justice</a:t>
            </a:r>
            <a:endParaRPr lang="en-US" sz="2000" dirty="0" smtClean="0">
              <a:solidFill>
                <a:prstClr val="white"/>
              </a:solidFill>
            </a:endParaRPr>
          </a:p>
          <a:p>
            <a:pPr algn="ctr"/>
            <a:r>
              <a:rPr lang="en-US" sz="2000" dirty="0">
                <a:solidFill>
                  <a:prstClr val="white"/>
                </a:solidFill>
              </a:rPr>
              <a:t>Guatemala is the most dangerous country in the world for trade unionists.</a:t>
            </a:r>
          </a:p>
        </p:txBody>
      </p:sp>
      <p:pic>
        <p:nvPicPr>
          <p:cNvPr id="1028" name="Picture 4" descr="http://www.world-psi.org/sites/default/files/styles/large/public/images/media_release/guatemala_mediarelease_slider.jpg?itok=WUYr5VJ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57" y="4325257"/>
            <a:ext cx="3505200" cy="233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24800" y="69986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Día</a:t>
            </a:r>
            <a:r>
              <a:rPr lang="en-US" dirty="0" smtClean="0"/>
              <a:t> B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98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Descanso</a:t>
            </a:r>
            <a:r>
              <a:rPr lang="en-US" sz="2400" dirty="0" smtClean="0"/>
              <a:t> Cerebral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hlinkClick r:id="rId3"/>
              </a:rPr>
              <a:t>Juego de </a:t>
            </a:r>
            <a:r>
              <a:rPr lang="en-US" sz="4800" dirty="0" err="1" smtClean="0">
                <a:hlinkClick r:id="rId3"/>
              </a:rPr>
              <a:t>Vasos</a:t>
            </a:r>
            <a:endParaRPr 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8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Capítulo</a:t>
            </a:r>
            <a:r>
              <a:rPr lang="en-US" dirty="0" smtClean="0"/>
              <a:t> 3 El </a:t>
            </a:r>
            <a:r>
              <a:rPr lang="en-US" dirty="0" err="1" smtClean="0"/>
              <a:t>Mensaje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err="1" smtClean="0"/>
              <a:t>Escriban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palabras</a:t>
            </a:r>
            <a:r>
              <a:rPr lang="en-US" sz="3200" dirty="0" smtClean="0"/>
              <a:t> </a:t>
            </a:r>
            <a:r>
              <a:rPr lang="en-US" sz="3200" dirty="0" err="1" smtClean="0"/>
              <a:t>nuevas</a:t>
            </a:r>
            <a:r>
              <a:rPr lang="en-US" sz="3200" dirty="0" smtClean="0"/>
              <a:t>: </a:t>
            </a:r>
          </a:p>
          <a:p>
            <a:endParaRPr lang="en-US" sz="3200" dirty="0" smtClean="0"/>
          </a:p>
          <a:p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preocupado</a:t>
            </a:r>
            <a:r>
              <a:rPr lang="en-US" sz="3200" dirty="0"/>
              <a:t>/a – is worried / (you formal) are worried </a:t>
            </a:r>
            <a:endParaRPr lang="en-US" sz="3200" dirty="0" smtClean="0"/>
          </a:p>
          <a:p>
            <a:r>
              <a:rPr lang="en-US" sz="3200" dirty="0" smtClean="0"/>
              <a:t>(</a:t>
            </a:r>
            <a:r>
              <a:rPr lang="en-US" sz="3200" dirty="0"/>
              <a:t>le) </a:t>
            </a:r>
            <a:r>
              <a:rPr lang="en-US" sz="3200" dirty="0" err="1"/>
              <a:t>responde</a:t>
            </a:r>
            <a:r>
              <a:rPr lang="en-US" sz="3200" dirty="0"/>
              <a:t> – respond(s) (to him/her) </a:t>
            </a:r>
            <a:endParaRPr lang="en-US" sz="3200" dirty="0" smtClean="0"/>
          </a:p>
          <a:p>
            <a:r>
              <a:rPr lang="en-US" sz="3200" dirty="0" err="1" smtClean="0"/>
              <a:t>tiene</a:t>
            </a:r>
            <a:r>
              <a:rPr lang="en-US" sz="3200" dirty="0" smtClean="0"/>
              <a:t> </a:t>
            </a:r>
            <a:r>
              <a:rPr lang="en-US" sz="3200" dirty="0" err="1"/>
              <a:t>miedo</a:t>
            </a:r>
            <a:r>
              <a:rPr lang="en-US" sz="3200" dirty="0"/>
              <a:t> – is scared / (you formal) are scared </a:t>
            </a:r>
            <a:endParaRPr lang="en-US" sz="3200" dirty="0" smtClean="0"/>
          </a:p>
          <a:p>
            <a:r>
              <a:rPr lang="es-MX" sz="3200" dirty="0" smtClean="0"/>
              <a:t>me </a:t>
            </a:r>
            <a:r>
              <a:rPr lang="es-MX" sz="3200" dirty="0"/>
              <a:t>dice / le dice -  </a:t>
            </a:r>
            <a:r>
              <a:rPr lang="es-MX" sz="3200" dirty="0" err="1"/>
              <a:t>tells</a:t>
            </a:r>
            <a:r>
              <a:rPr lang="es-MX" sz="3200" dirty="0"/>
              <a:t> me /  </a:t>
            </a:r>
            <a:r>
              <a:rPr lang="es-MX" sz="3200" dirty="0" err="1"/>
              <a:t>tells</a:t>
            </a:r>
            <a:r>
              <a:rPr lang="es-MX" sz="3200" dirty="0"/>
              <a:t> </a:t>
            </a:r>
            <a:r>
              <a:rPr lang="es-MX" sz="3200" dirty="0" err="1" smtClean="0"/>
              <a:t>him</a:t>
            </a:r>
            <a:r>
              <a:rPr lang="es-MX" sz="3200" dirty="0" smtClean="0"/>
              <a:t>/</a:t>
            </a:r>
            <a:r>
              <a:rPr lang="es-MX" sz="3200" dirty="0" err="1" smtClean="0"/>
              <a:t>her</a:t>
            </a:r>
            <a:endParaRPr lang="en-US" sz="3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89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Pregunta</a:t>
            </a:r>
            <a:r>
              <a:rPr lang="en-US" dirty="0" smtClean="0"/>
              <a:t> y </a:t>
            </a:r>
            <a:r>
              <a:rPr lang="en-US" dirty="0" err="1" smtClean="0"/>
              <a:t>ContestA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compañero</a:t>
            </a:r>
            <a:r>
              <a:rPr lang="en-US" dirty="0" smtClean="0"/>
              <a:t>/a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lvl="0" indent="0" algn="ctr">
              <a:buNone/>
            </a:pP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En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este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capítulo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, Esperanza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está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preocupada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por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Alberto y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recibe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una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llamada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misteriosa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y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tiene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miedo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. </a:t>
            </a:r>
          </a:p>
          <a:p>
            <a:pPr lvl="0"/>
            <a:r>
              <a:rPr lang="en-US" sz="2800" dirty="0" smtClean="0"/>
              <a:t>¿</a:t>
            </a:r>
            <a:r>
              <a:rPr lang="en-US" sz="2800" dirty="0" err="1"/>
              <a:t>Cuándo</a:t>
            </a:r>
            <a:r>
              <a:rPr lang="en-US" sz="2800" dirty="0"/>
              <a:t> </a:t>
            </a:r>
            <a:r>
              <a:rPr lang="en-US" sz="2800" dirty="0" err="1"/>
              <a:t>estás</a:t>
            </a:r>
            <a:r>
              <a:rPr lang="en-US" sz="2800" dirty="0"/>
              <a:t> </a:t>
            </a:r>
            <a:r>
              <a:rPr lang="en-US" sz="2800" dirty="0" err="1"/>
              <a:t>preocupado</a:t>
            </a:r>
            <a:r>
              <a:rPr lang="en-US" sz="2800" dirty="0"/>
              <a:t>/a?</a:t>
            </a:r>
          </a:p>
          <a:p>
            <a:pPr lvl="0"/>
            <a:r>
              <a:rPr lang="es-MX" sz="2800" dirty="0"/>
              <a:t>Cuando una persona misteriosa te habla, ¿respondes?</a:t>
            </a:r>
            <a:endParaRPr lang="en-US" sz="2800" dirty="0"/>
          </a:p>
          <a:p>
            <a:pPr lvl="0"/>
            <a:r>
              <a:rPr lang="es-MX" sz="2800" dirty="0"/>
              <a:t>¿Cuándo tienes miedo?</a:t>
            </a:r>
            <a:endParaRPr lang="en-US" sz="2800" dirty="0"/>
          </a:p>
          <a:p>
            <a:pPr lvl="0"/>
            <a:r>
              <a:rPr lang="es-MX" sz="2800" dirty="0"/>
              <a:t>¿Qué dices a tu amigo/a cuando está preocupado/a?</a:t>
            </a:r>
            <a:endParaRPr lang="en-US" sz="2800" dirty="0"/>
          </a:p>
          <a:p>
            <a:pPr lvl="0"/>
            <a:r>
              <a:rPr lang="es-MX" sz="2800" dirty="0"/>
              <a:t>¿Qué dices a tu amigo/a cuando tiene miedo?</a:t>
            </a:r>
            <a:endParaRPr lang="en-US" sz="2800" dirty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865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3">
      <a:dk1>
        <a:srgbClr val="FFFFFF"/>
      </a:dk1>
      <a:lt1>
        <a:sysClr val="window" lastClr="FFFFFF"/>
      </a:lt1>
      <a:dk2>
        <a:srgbClr val="6F0E5D"/>
      </a:dk2>
      <a:lt2>
        <a:srgbClr val="FF8600"/>
      </a:lt2>
      <a:accent1>
        <a:srgbClr val="838D9B"/>
      </a:accent1>
      <a:accent2>
        <a:srgbClr val="D2610C"/>
      </a:accent2>
      <a:accent3>
        <a:srgbClr val="E64AC9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830</TotalTime>
  <Words>329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Apothecary</vt:lpstr>
      <vt:lpstr>Thatch</vt:lpstr>
      <vt:lpstr>HOY ES MIéRCOLES, EL 26 DE FEBRERO</vt:lpstr>
      <vt:lpstr>HOY ES jueves, EL 27 DE FEBRERO</vt:lpstr>
      <vt:lpstr>Lectura Silenciosa</vt:lpstr>
      <vt:lpstr>Artículo: El impacto económico de la muerte de sindicalistas en Guatemala</vt:lpstr>
      <vt:lpstr>Juego de Vasos</vt:lpstr>
      <vt:lpstr>Capítulo 3 El Mensaje</vt:lpstr>
      <vt:lpstr>Pregunta y ContestA con tu compañero/a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 MIéRCOLES, EL 26 DE FEBRERO</dc:title>
  <dc:creator>Windows User</dc:creator>
  <cp:lastModifiedBy>Windows User</cp:lastModifiedBy>
  <cp:revision>13</cp:revision>
  <dcterms:created xsi:type="dcterms:W3CDTF">2014-02-25T22:19:37Z</dcterms:created>
  <dcterms:modified xsi:type="dcterms:W3CDTF">2014-02-27T20:40:23Z</dcterms:modified>
</cp:coreProperties>
</file>