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DF8872-77E6-4F7A-BE07-3F7C81F5BCAC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455B0F-FC19-4178-90D8-536BEBE374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dustrialization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en.wikipedia.org/wiki/Povert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fugee" TargetMode="External"/><Relationship Id="rId7" Type="http://schemas.openxmlformats.org/officeDocument/2006/relationships/hyperlink" Target="http://www.youtube.com/watch?v=6uXqw-Kyxs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hyperlink" Target="http://www.youtube.com/watch?v=QFha99Vixc0" TargetMode="External"/><Relationship Id="rId5" Type="http://schemas.openxmlformats.org/officeDocument/2006/relationships/hyperlink" Target="http://en.wikipedia.org/wiki/Well-Founded_Fear#cite_note-1" TargetMode="External"/><Relationship Id="rId4" Type="http://schemas.openxmlformats.org/officeDocument/2006/relationships/hyperlink" Target="http://en.wikipedia.org/wiki/Convention_Relating_to_the_Status_of_Refuge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014" y="380217"/>
            <a:ext cx="832757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Hoy </a:t>
            </a:r>
            <a:r>
              <a:rPr lang="en-US" dirty="0" err="1" smtClean="0">
                <a:solidFill>
                  <a:schemeClr val="accent3"/>
                </a:solidFill>
              </a:rPr>
              <a:t>es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miércoles</a:t>
            </a:r>
            <a:r>
              <a:rPr lang="en-US" dirty="0" smtClean="0">
                <a:solidFill>
                  <a:schemeClr val="accent3"/>
                </a:solidFill>
              </a:rPr>
              <a:t>, el 19 de </a:t>
            </a:r>
            <a:r>
              <a:rPr lang="en-US" dirty="0" err="1" smtClean="0">
                <a:solidFill>
                  <a:schemeClr val="accent3"/>
                </a:solidFill>
              </a:rPr>
              <a:t>marzo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6200" y="1295400"/>
            <a:ext cx="9067800" cy="2133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/>
              <a:t>Con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compañero</a:t>
            </a:r>
            <a:r>
              <a:rPr lang="en-US" sz="2800" dirty="0" smtClean="0"/>
              <a:t> </a:t>
            </a:r>
            <a:r>
              <a:rPr lang="en-US" sz="2800" dirty="0" err="1" smtClean="0"/>
              <a:t>termina</a:t>
            </a:r>
            <a:r>
              <a:rPr lang="en-US" sz="2800" dirty="0" smtClean="0"/>
              <a:t> (finish) </a:t>
            </a:r>
            <a:r>
              <a:rPr lang="en-US" sz="2800" dirty="0" err="1" smtClean="0"/>
              <a:t>capítulo</a:t>
            </a:r>
            <a:r>
              <a:rPr lang="en-US" sz="2800" dirty="0" smtClean="0"/>
              <a:t> 9 y </a:t>
            </a:r>
            <a:r>
              <a:rPr lang="en-US" sz="2800" dirty="0" err="1" smtClean="0"/>
              <a:t>escribe</a:t>
            </a:r>
            <a:r>
              <a:rPr lang="en-US" sz="2800" dirty="0" smtClean="0"/>
              <a:t> lo </a:t>
            </a:r>
            <a:r>
              <a:rPr lang="en-US" sz="2800" dirty="0" err="1" smtClean="0"/>
              <a:t>siguiente</a:t>
            </a:r>
            <a:r>
              <a:rPr lang="en-US" sz="2800" dirty="0" smtClean="0"/>
              <a:t> en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hoja</a:t>
            </a:r>
            <a:r>
              <a:rPr lang="en-US" sz="2800" dirty="0" smtClean="0"/>
              <a:t> de </a:t>
            </a:r>
            <a:r>
              <a:rPr lang="en-US" sz="2800" dirty="0" err="1" smtClean="0"/>
              <a:t>calentamientos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230862"/>
            <a:ext cx="40767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Tarea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Quizlet</a:t>
            </a:r>
            <a:r>
              <a:rPr lang="en-US" sz="1600" dirty="0" smtClean="0"/>
              <a:t> Learn Mode– Esperanza</a:t>
            </a:r>
          </a:p>
          <a:p>
            <a:pPr algn="ctr"/>
            <a:r>
              <a:rPr lang="en-US" sz="1600" dirty="0" err="1" smtClean="0"/>
              <a:t>Entr</a:t>
            </a:r>
            <a:r>
              <a:rPr lang="es-MX" sz="1600" dirty="0" err="1" smtClean="0"/>
              <a:t>égala</a:t>
            </a:r>
            <a:r>
              <a:rPr lang="es-MX" sz="1600" dirty="0" smtClean="0"/>
              <a:t> el viernes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7226" y="5167973"/>
            <a:ext cx="438041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Hoy: </a:t>
            </a:r>
          </a:p>
          <a:p>
            <a:pPr algn="ctr"/>
            <a:r>
              <a:rPr lang="en-US" dirty="0" smtClean="0"/>
              <a:t>Lee cap</a:t>
            </a:r>
            <a:r>
              <a:rPr lang="es-MX" dirty="0" smtClean="0"/>
              <a:t>í</a:t>
            </a:r>
            <a:r>
              <a:rPr lang="en-US" dirty="0" err="1" smtClean="0"/>
              <a:t>tulos</a:t>
            </a:r>
            <a:r>
              <a:rPr lang="en-US" dirty="0" smtClean="0"/>
              <a:t> 9, 10 y el </a:t>
            </a:r>
            <a:r>
              <a:rPr lang="en-US" dirty="0" err="1" smtClean="0"/>
              <a:t>Epílogo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5899412"/>
            <a:ext cx="64008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Fecha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Importante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Pruebita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Esperanza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martes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el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Vocabulario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Detalles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todos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los cap</a:t>
            </a: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í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tulos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0" y="2277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Día</a:t>
            </a:r>
            <a:r>
              <a:rPr lang="en-US" dirty="0" smtClean="0"/>
              <a:t> 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903" y="2162124"/>
            <a:ext cx="4058329" cy="3021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0469" y="2438400"/>
            <a:ext cx="1850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2 </a:t>
            </a:r>
            <a:r>
              <a:rPr lang="en-US" dirty="0" err="1" smtClean="0">
                <a:solidFill>
                  <a:schemeClr val="tx2"/>
                </a:solidFill>
              </a:rPr>
              <a:t>Momentos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estrés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67" y="2438399"/>
            <a:ext cx="195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2 </a:t>
            </a:r>
            <a:r>
              <a:rPr lang="en-US" dirty="0" err="1" smtClean="0">
                <a:solidFill>
                  <a:schemeClr val="tx2"/>
                </a:solidFill>
              </a:rPr>
              <a:t>Momentos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esperanza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0469" y="4420604"/>
            <a:ext cx="185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Una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pregunta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4829" y="4365376"/>
            <a:ext cx="185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Algo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importante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9736" y="3488002"/>
            <a:ext cx="185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/>
                </a:solidFill>
              </a:rPr>
              <a:t>Capítulo</a:t>
            </a:r>
            <a:r>
              <a:rPr lang="en-US" dirty="0" smtClean="0">
                <a:solidFill>
                  <a:schemeClr val="tx2"/>
                </a:solidFill>
              </a:rPr>
              <a:t> 9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1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2014" y="380217"/>
            <a:ext cx="832757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3"/>
                </a:solidFill>
              </a:rPr>
              <a:t>Hoy </a:t>
            </a:r>
            <a:r>
              <a:rPr lang="en-US" dirty="0" err="1" smtClean="0">
                <a:solidFill>
                  <a:schemeClr val="accent3"/>
                </a:solidFill>
              </a:rPr>
              <a:t>es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jueves</a:t>
            </a:r>
            <a:r>
              <a:rPr lang="en-US" dirty="0" smtClean="0">
                <a:solidFill>
                  <a:schemeClr val="accent3"/>
                </a:solidFill>
              </a:rPr>
              <a:t>, el 20 de </a:t>
            </a:r>
            <a:r>
              <a:rPr lang="en-US" dirty="0" err="1" smtClean="0">
                <a:solidFill>
                  <a:schemeClr val="accent3"/>
                </a:solidFill>
              </a:rPr>
              <a:t>marzo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6200" y="1295400"/>
            <a:ext cx="9067800" cy="2133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800" dirty="0" smtClean="0"/>
              <a:t>Con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compañero</a:t>
            </a:r>
            <a:r>
              <a:rPr lang="en-US" sz="2800" dirty="0" smtClean="0"/>
              <a:t> </a:t>
            </a:r>
            <a:r>
              <a:rPr lang="en-US" sz="2800" dirty="0" err="1" smtClean="0"/>
              <a:t>termina</a:t>
            </a:r>
            <a:r>
              <a:rPr lang="en-US" sz="2800" dirty="0" smtClean="0"/>
              <a:t> (finish) </a:t>
            </a:r>
            <a:r>
              <a:rPr lang="en-US" sz="2800" dirty="0" err="1" smtClean="0"/>
              <a:t>capítulo</a:t>
            </a:r>
            <a:r>
              <a:rPr lang="en-US" sz="2800" dirty="0" smtClean="0"/>
              <a:t> 9 y </a:t>
            </a:r>
            <a:r>
              <a:rPr lang="en-US" sz="2800" dirty="0" err="1" smtClean="0"/>
              <a:t>escribe</a:t>
            </a:r>
            <a:r>
              <a:rPr lang="en-US" sz="2800" dirty="0" smtClean="0"/>
              <a:t> lo </a:t>
            </a:r>
            <a:r>
              <a:rPr lang="en-US" sz="2800" dirty="0" err="1" smtClean="0"/>
              <a:t>siguiente</a:t>
            </a:r>
            <a:r>
              <a:rPr lang="en-US" sz="2800" dirty="0" smtClean="0"/>
              <a:t> en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hoja</a:t>
            </a:r>
            <a:r>
              <a:rPr lang="en-US" sz="2800" dirty="0" smtClean="0"/>
              <a:t> de </a:t>
            </a:r>
            <a:r>
              <a:rPr lang="en-US" sz="2800" dirty="0" err="1" smtClean="0"/>
              <a:t>calentamientos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230862"/>
            <a:ext cx="40767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Tarea</a:t>
            </a:r>
            <a:r>
              <a:rPr lang="en-US" sz="1600" b="1" dirty="0" smtClean="0"/>
              <a:t>: </a:t>
            </a:r>
            <a:r>
              <a:rPr lang="en-US" sz="1600" dirty="0" err="1" smtClean="0"/>
              <a:t>Quizlet</a:t>
            </a:r>
            <a:r>
              <a:rPr lang="en-US" sz="1600" dirty="0" smtClean="0"/>
              <a:t> Learn Mode– Esperanza</a:t>
            </a:r>
          </a:p>
          <a:p>
            <a:pPr algn="ctr"/>
            <a:r>
              <a:rPr lang="en-US" sz="1600" dirty="0" err="1" smtClean="0"/>
              <a:t>Entr</a:t>
            </a:r>
            <a:r>
              <a:rPr lang="es-MX" sz="1600" dirty="0" err="1" smtClean="0"/>
              <a:t>égala</a:t>
            </a:r>
            <a:r>
              <a:rPr lang="es-MX" sz="1600" dirty="0" smtClean="0"/>
              <a:t> el lunes</a:t>
            </a:r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7226" y="5167973"/>
            <a:ext cx="4380412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Hoy: </a:t>
            </a:r>
          </a:p>
          <a:p>
            <a:pPr algn="ctr"/>
            <a:r>
              <a:rPr lang="en-US" dirty="0" smtClean="0"/>
              <a:t>Lee cap</a:t>
            </a:r>
            <a:r>
              <a:rPr lang="es-MX" dirty="0" smtClean="0"/>
              <a:t>í</a:t>
            </a:r>
            <a:r>
              <a:rPr lang="en-US" dirty="0" err="1" smtClean="0"/>
              <a:t>tulos</a:t>
            </a:r>
            <a:r>
              <a:rPr lang="en-US" dirty="0" smtClean="0"/>
              <a:t> 9, 10 y el </a:t>
            </a:r>
            <a:r>
              <a:rPr lang="en-US" dirty="0" err="1" smtClean="0"/>
              <a:t>Epílogo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85900" y="5899412"/>
            <a:ext cx="68199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Fecha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Importante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Pruebita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Esperanza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miércoles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el 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Vocabulario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Detalles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todos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los cap</a:t>
            </a: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í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tulos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0" y="2277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Día</a:t>
            </a:r>
            <a:r>
              <a:rPr lang="en-US" dirty="0" smtClean="0"/>
              <a:t> B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903" y="2162124"/>
            <a:ext cx="4058329" cy="3021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60469" y="2438400"/>
            <a:ext cx="1850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2 </a:t>
            </a:r>
            <a:r>
              <a:rPr lang="en-US" dirty="0" err="1" smtClean="0">
                <a:solidFill>
                  <a:schemeClr val="tx2"/>
                </a:solidFill>
              </a:rPr>
              <a:t>Momentos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estrés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67" y="2438399"/>
            <a:ext cx="1956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2 </a:t>
            </a:r>
            <a:r>
              <a:rPr lang="en-US" dirty="0" err="1" smtClean="0">
                <a:solidFill>
                  <a:schemeClr val="tx2"/>
                </a:solidFill>
              </a:rPr>
              <a:t>Momentos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esperanza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0469" y="4420604"/>
            <a:ext cx="185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Una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pregunta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24829" y="4365376"/>
            <a:ext cx="185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Algo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importante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09736" y="3488002"/>
            <a:ext cx="185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/>
                </a:solidFill>
              </a:rPr>
              <a:t>Capítulo</a:t>
            </a:r>
            <a:r>
              <a:rPr lang="en-US" dirty="0" smtClean="0">
                <a:solidFill>
                  <a:schemeClr val="tx2"/>
                </a:solidFill>
              </a:rPr>
              <a:t> 9</a:t>
            </a:r>
            <a:endParaRPr lang="en-US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4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512511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Start saving recycled goods/clean trash for a project we will be doing next week!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2000" dirty="0" smtClean="0">
                <a:solidFill>
                  <a:schemeClr val="tx2"/>
                </a:solidFill>
              </a:rPr>
              <a:t>4 items of different texture – small enough to glue on paper or able to cut with scissors. Magazines are good too.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9721" y="2828925"/>
            <a:ext cx="7033708" cy="377234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Must bring items clean in a bag labeled with your name on it by A DAY: Tuesday March 25</a:t>
            </a:r>
            <a:r>
              <a:rPr lang="en-US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B DAY: Wednesday March 26</a:t>
            </a:r>
            <a:r>
              <a:rPr lang="en-US" baseline="30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will be creating a work of art to portray a message to our community about a social, political or environmental challenge just like Antonio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Berni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did.  </a:t>
            </a:r>
          </a:p>
          <a:p>
            <a:pPr lvl="1"/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Antonio </a:t>
            </a:r>
            <a:r>
              <a:rPr lang="en-US" sz="1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Berni</a:t>
            </a: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began collecting and 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collaging discarded material to create a series of works </a:t>
            </a:r>
            <a:r>
              <a:rPr lang="en-US" sz="1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that 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became a social narrative on 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3" tooltip="Industrialization"/>
              </a:rPr>
              <a:t>industrialization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4" tooltip="Poverty"/>
              </a:rPr>
              <a:t>poverty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and pointed out the extreme disparities existing between the wealthy Argentine aristocracy and the "</a:t>
            </a:r>
            <a:r>
              <a:rPr lang="en-US" sz="1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Juanitos</a:t>
            </a:r>
            <a:r>
              <a:rPr lang="en-US" sz="1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” of the slums.</a:t>
            </a:r>
          </a:p>
        </p:txBody>
      </p:sp>
      <p:pic>
        <p:nvPicPr>
          <p:cNvPr id="5" name="Picture 4" descr="http://2.bp.blogspot.com/-LNA-xyPomNo/ThE_RifuwPI/AAAAAAAAACQ/hF8D80zGwLQ/s1600/juanit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"/>
            <a:ext cx="1575891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arteargentino.educ.ar/sites/default/files/sites/all/files/Berni-Juanito-Laguna-remontando-su-barrilet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622" y="3276600"/>
            <a:ext cx="1511469" cy="267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72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le:Juanito tocando la flauta, 19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080" y="1752600"/>
            <a:ext cx="233179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.bp.blogspot.com/-LNA-xyPomNo/ThE_RifuwPI/AAAAAAAAACQ/hF8D80zGwLQ/s1600/juanit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" y="1671637"/>
            <a:ext cx="24098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rteargentino.educ.ar/sites/default/files/sites/all/files/Berni-Juanito-Laguna-remontando-su-barrilet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-38840"/>
            <a:ext cx="2023916" cy="3582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1.gstatic.com/images?q=tbn:ANd9GcRNpwyy1E0J9IdeKbWohYmM9SVb2PcZncXj3HuT0TL8Xa5x7u5Y9w:www.artecriticas.com.ar/userfiles/images/visuales/Berni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963" y="3733800"/>
            <a:ext cx="202715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901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79248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Práctica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examencito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057400"/>
            <a:ext cx="8458200" cy="457200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1) El </a:t>
            </a:r>
            <a:r>
              <a:rPr lang="es-MX" dirty="0">
                <a:solidFill>
                  <a:schemeClr val="tx2"/>
                </a:solidFill>
              </a:rPr>
              <a:t>soldado _______ el brazo de Esperanza en el autobús en capítulo 5. </a:t>
            </a:r>
            <a:endParaRPr lang="en-US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A. espera  	B. </a:t>
            </a:r>
            <a:r>
              <a:rPr lang="es-MX" dirty="0">
                <a:solidFill>
                  <a:schemeClr val="tx2"/>
                </a:solidFill>
              </a:rPr>
              <a:t>l</a:t>
            </a:r>
            <a:r>
              <a:rPr lang="es-MX" dirty="0" smtClean="0">
                <a:solidFill>
                  <a:schemeClr val="tx2"/>
                </a:solidFill>
              </a:rPr>
              <a:t>ee   		C. gente    	D. agarra</a:t>
            </a:r>
          </a:p>
          <a:p>
            <a:pPr marL="45720" lvl="0" indent="0">
              <a:buNone/>
            </a:pPr>
            <a:endParaRPr lang="es-MX" dirty="0" smtClean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2) En capítulo uno, una persona misteriosa _________ a Esperanza y solo respira. </a:t>
            </a: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A. lleva 	B. llega		C. llama	D. camina </a:t>
            </a:r>
          </a:p>
          <a:p>
            <a:pPr marL="45720" lvl="0" indent="0">
              <a:buNone/>
            </a:pPr>
            <a:endParaRPr lang="es-MX" dirty="0" smtClean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3) En capítulo 7 en Tijuana, Esperanza ___________ y va a un restaurante para comer. </a:t>
            </a: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a. está triste B. está preocupada  C. está desesperada D. tiene hambre</a:t>
            </a:r>
          </a:p>
          <a:p>
            <a:pPr marL="45720" lvl="0" indent="0">
              <a:buNone/>
            </a:pPr>
            <a:endParaRPr lang="es-MX" dirty="0" smtClean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4) Beto y Esperanza caminan __________ la frontera en la playa. </a:t>
            </a:r>
          </a:p>
          <a:p>
            <a:pPr marL="45720" lvl="0" indent="0">
              <a:buNone/>
            </a:pPr>
            <a:r>
              <a:rPr lang="es-MX" dirty="0" smtClean="0">
                <a:solidFill>
                  <a:schemeClr val="tx2"/>
                </a:solidFill>
              </a:rPr>
              <a:t>a. hacia     b. gente    c. sigue    d. abogado </a:t>
            </a:r>
          </a:p>
          <a:p>
            <a:pPr marL="502920" lvl="0" indent="-457200">
              <a:buFont typeface="+mj-lt"/>
              <a:buAutoNum type="arabicPeriod"/>
            </a:pPr>
            <a:endParaRPr lang="es-MX" dirty="0" smtClean="0">
              <a:solidFill>
                <a:schemeClr val="tx2"/>
              </a:solidFill>
            </a:endParaRPr>
          </a:p>
          <a:p>
            <a:pPr marL="502920" lvl="0" indent="-457200">
              <a:buAutoNum type="arabicPeriod"/>
            </a:pPr>
            <a:endParaRPr lang="es-MX" dirty="0" smtClean="0">
              <a:solidFill>
                <a:schemeClr val="tx2"/>
              </a:solidFill>
            </a:endParaRPr>
          </a:p>
          <a:p>
            <a:pPr marL="502920" lvl="0" indent="-4572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95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8000999" cy="1904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film takes its title from the formal definition of a </a:t>
            </a:r>
            <a:r>
              <a:rPr lang="en-US" u="sng" dirty="0">
                <a:hlinkClick r:id="rId3" tooltip="Refugee"/>
              </a:rPr>
              <a:t>refugee</a:t>
            </a:r>
            <a:r>
              <a:rPr lang="en-US" dirty="0"/>
              <a:t> under the </a:t>
            </a:r>
            <a:r>
              <a:rPr lang="en-US" u="sng" dirty="0">
                <a:hlinkClick r:id="rId4" tooltip="Convention Relating to the Status of Refugees"/>
              </a:rPr>
              <a:t>UN Convention Relating to the Status of Refugees</a:t>
            </a:r>
            <a:r>
              <a:rPr lang="en-US" dirty="0"/>
              <a:t>, as a person who deserves protection, "owing to a </a:t>
            </a:r>
            <a:r>
              <a:rPr lang="en-US" i="1" dirty="0"/>
              <a:t>well-founded fear</a:t>
            </a:r>
            <a:r>
              <a:rPr lang="en-US" dirty="0"/>
              <a:t> of persecution for reasons of race, religion, nationality, membership of a particular social group, or political opinion.”</a:t>
            </a:r>
            <a:r>
              <a:rPr lang="en-US" u="sng" baseline="30000" dirty="0">
                <a:hlinkClick r:id="rId5"/>
              </a:rPr>
              <a:t>[1]</a:t>
            </a:r>
            <a:r>
              <a:rPr lang="en-US" dirty="0"/>
              <a:t> The film analyzes the US asylum process by following several asylum applicants and asylum officers through actual INS interviews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229600" cy="1793167"/>
          </a:xfrm>
        </p:spPr>
        <p:txBody>
          <a:bodyPr/>
          <a:lstStyle/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Well Founded Fear Documentary</a:t>
            </a:r>
            <a:b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/>
              </a:rPr>
              <a:t>Part 1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1600" dirty="0">
                <a:solidFill>
                  <a:schemeClr val="tx2"/>
                </a:solidFill>
                <a:effectLst/>
              </a:rPr>
              <a:t>Start 2:40-4:02 and then 9:08-10:50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7"/>
              </a:rPr>
              <a:t>Part 2</a:t>
            </a:r>
            <a:r>
              <a:rPr lang="en-US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/>
              </a:rPr>
              <a:t>Glady’s</a:t>
            </a:r>
            <a:r>
              <a:rPr lang="en-US" sz="1600" dirty="0">
                <a:solidFill>
                  <a:schemeClr val="tx2"/>
                </a:solidFill>
                <a:effectLst/>
              </a:rPr>
              <a:t> – El Salvador start 3:44-7:32  and then start 8:02-11:25</a:t>
            </a:r>
            <a:br>
              <a:rPr lang="en-US" sz="1600" dirty="0">
                <a:solidFill>
                  <a:schemeClr val="tx2"/>
                </a:solidFill>
                <a:effectLst/>
              </a:rPr>
            </a:br>
            <a:endParaRPr lang="en-US" sz="1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9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00400"/>
            <a:ext cx="8458200" cy="24233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hlinkClick r:id="rId3"/>
              </a:rPr>
              <a:t>Ve</a:t>
            </a:r>
            <a:r>
              <a:rPr lang="en-US" dirty="0" smtClean="0">
                <a:hlinkClick r:id="rId3"/>
              </a:rPr>
              <a:t> a: 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www.wordreference.com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usa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la app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WordReference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001000" cy="2895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u="sng" dirty="0" err="1" smtClean="0"/>
              <a:t>Página</a:t>
            </a:r>
            <a:r>
              <a:rPr lang="en-US" sz="4000" b="1" u="sng" dirty="0" smtClean="0"/>
              <a:t> 1 de la </a:t>
            </a:r>
            <a:r>
              <a:rPr lang="en-US" sz="4000" b="1" u="sng" dirty="0" err="1" smtClean="0"/>
              <a:t>hoja</a:t>
            </a:r>
            <a:r>
              <a:rPr lang="en-US" sz="4000" b="1" u="sng" dirty="0" smtClean="0"/>
              <a:t> de </a:t>
            </a:r>
            <a:r>
              <a:rPr lang="en-US" sz="4000" b="1" u="sng" dirty="0" err="1" smtClean="0"/>
              <a:t>vocabulario</a:t>
            </a:r>
            <a:r>
              <a:rPr lang="en-US" sz="4000" b="1" u="sng" dirty="0" smtClean="0"/>
              <a:t> 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Define </a:t>
            </a:r>
            <a:r>
              <a:rPr lang="en-US" sz="4000" dirty="0" err="1" smtClean="0"/>
              <a:t>las</a:t>
            </a:r>
            <a:r>
              <a:rPr lang="en-US" sz="4000" dirty="0" smtClean="0"/>
              <a:t> 20 </a:t>
            </a:r>
            <a:r>
              <a:rPr lang="en-US" sz="4000" dirty="0" err="1" smtClean="0"/>
              <a:t>palabras</a:t>
            </a:r>
            <a:r>
              <a:rPr lang="en-US" sz="4000" dirty="0" smtClean="0"/>
              <a:t> </a:t>
            </a:r>
            <a:r>
              <a:rPr lang="en-US" sz="4000" dirty="0" err="1" smtClean="0"/>
              <a:t>esenciales</a:t>
            </a:r>
            <a:r>
              <a:rPr lang="en-US" sz="4000" dirty="0" smtClean="0"/>
              <a:t> con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grupo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4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Slipstream">
  <a:themeElements>
    <a:clrScheme name="Custom 4">
      <a:dk1>
        <a:srgbClr val="FFFFFF"/>
      </a:dk1>
      <a:lt1>
        <a:sysClr val="window" lastClr="FFFFFF"/>
      </a:lt1>
      <a:dk2>
        <a:srgbClr val="6F0E5D"/>
      </a:dk2>
      <a:lt2>
        <a:srgbClr val="FF8600"/>
      </a:lt2>
      <a:accent1>
        <a:srgbClr val="838D9B"/>
      </a:accent1>
      <a:accent2>
        <a:srgbClr val="D2610C"/>
      </a:accent2>
      <a:accent3>
        <a:srgbClr val="E64AC9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547</TotalTime>
  <Words>393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Hoy es miércoles, el 19 de marzo</vt:lpstr>
      <vt:lpstr>Hoy es jueves, el 20 de marzo</vt:lpstr>
      <vt:lpstr>Start saving recycled goods/clean trash for a project we will be doing next week! 4 items of different texture – small enough to glue on paper or able to cut with scissors. Magazines are good too. </vt:lpstr>
      <vt:lpstr>PowerPoint Presentation</vt:lpstr>
      <vt:lpstr>Práctica para el examencito </vt:lpstr>
      <vt:lpstr>Well Founded Fear Documentary Part 1  Start 2:40-4:02 and then 9:08-10:50 Part 2 Glady’s – El Salvador start 3:44-7:32  and then start 8:02-11:25 </vt:lpstr>
      <vt:lpstr>Ve a:  www.wordreference.com o usa la app WordReference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miércoles, el 19 de marzo</dc:title>
  <dc:creator>Windows User</dc:creator>
  <cp:lastModifiedBy>Windows User</cp:lastModifiedBy>
  <cp:revision>17</cp:revision>
  <dcterms:created xsi:type="dcterms:W3CDTF">2014-03-19T15:46:34Z</dcterms:created>
  <dcterms:modified xsi:type="dcterms:W3CDTF">2014-05-06T20:39:10Z</dcterms:modified>
</cp:coreProperties>
</file>