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1F77-9D80-4177-A452-52FFBBC8946B}" type="datetimeFigureOut">
              <a:rPr lang="en-US" smtClean="0"/>
              <a:t>5/17/2014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4AD-6313-4722-ABDB-05A119E6AA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40425"/>
            <a:ext cx="7772400" cy="9175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Now you are ready to  turn in homework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3352800" cy="762000"/>
          </a:xfrm>
        </p:spPr>
        <p:txBody>
          <a:bodyPr/>
          <a:lstStyle/>
          <a:p>
            <a:r>
              <a:rPr lang="en-US" dirty="0" smtClean="0"/>
              <a:t>Click Profile</a:t>
            </a:r>
            <a:endParaRPr lang="en-US" dirty="0"/>
          </a:p>
        </p:txBody>
      </p:sp>
      <p:sp>
        <p:nvSpPr>
          <p:cNvPr id="1026" name="AutoShape 2" descr="Displaying photo 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isplaying photo 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profil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3114675" cy="4676775"/>
          </a:xfrm>
          <a:prstGeom prst="rect">
            <a:avLst/>
          </a:prstGeom>
        </p:spPr>
      </p:pic>
      <p:pic>
        <p:nvPicPr>
          <p:cNvPr id="10" name="Picture 9" descr="profile4edi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0"/>
            <a:ext cx="3114675" cy="4676775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4495800" y="228600"/>
            <a:ext cx="43434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Add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right of Weekly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Leaderboard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 smtClean="0">
                <a:solidFill>
                  <a:schemeClr val="tx1">
                    <a:tint val="75000"/>
                  </a:schemeClr>
                </a:solidFill>
              </a:rPr>
              <a:t>Click Search for Friends and type the username of your friend. Have your friend do the same so you are both following each other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362200" y="990600"/>
            <a:ext cx="762000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001000" y="457200"/>
            <a:ext cx="533400" cy="3124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29200" y="762000"/>
            <a:ext cx="1295400" cy="3733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To turn in homework: </a:t>
            </a:r>
          </a:p>
          <a:p>
            <a:pPr marL="514350" indent="-514350">
              <a:buAutoNum type="arabicParenR"/>
            </a:pPr>
            <a:r>
              <a:rPr lang="en-US" sz="1600" dirty="0" smtClean="0"/>
              <a:t>Click Profile at top right</a:t>
            </a:r>
          </a:p>
          <a:p>
            <a:pPr marL="514350" indent="-514350">
              <a:buAutoNum type="arabicParenR"/>
            </a:pPr>
            <a:r>
              <a:rPr lang="en-US" sz="1600" dirty="0" smtClean="0"/>
              <a:t>Click on a friend that is following you</a:t>
            </a:r>
          </a:p>
          <a:p>
            <a:pPr marL="514350" indent="-514350">
              <a:buAutoNum type="arabicParenR"/>
            </a:pPr>
            <a:r>
              <a:rPr lang="en-US" sz="1600" dirty="0" smtClean="0"/>
              <a:t>On your friend’s page, click on your own name</a:t>
            </a:r>
          </a:p>
          <a:p>
            <a:pPr marL="514350" indent="-514350">
              <a:buAutoNum type="arabicParenR"/>
            </a:pPr>
            <a:r>
              <a:rPr lang="en-US" sz="1600" dirty="0" smtClean="0"/>
              <a:t>Now you are at the screenshot to turn in that has your username, profile </a:t>
            </a:r>
            <a:r>
              <a:rPr lang="en-US" sz="1600" dirty="0" err="1" smtClean="0"/>
              <a:t>pic</a:t>
            </a:r>
            <a:r>
              <a:rPr lang="en-US" sz="1600" dirty="0" smtClean="0"/>
              <a:t>, and word count all in one image. Take a screenshot on your phone or computer and upload this image to </a:t>
            </a:r>
            <a:r>
              <a:rPr lang="en-US" sz="1600" dirty="0" err="1" smtClean="0"/>
              <a:t>Edmodo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1026" name="AutoShape 2" descr="Displaying photo 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isplaying photo 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profile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2286000" cy="3432495"/>
          </a:xfrm>
          <a:prstGeom prst="rect">
            <a:avLst/>
          </a:prstGeom>
        </p:spPr>
      </p:pic>
      <p:pic>
        <p:nvPicPr>
          <p:cNvPr id="7" name="Picture 6" descr="profile 3edi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0549" y="1066800"/>
            <a:ext cx="2353451" cy="3533775"/>
          </a:xfrm>
          <a:prstGeom prst="rect">
            <a:avLst/>
          </a:prstGeom>
        </p:spPr>
      </p:pic>
      <p:pic>
        <p:nvPicPr>
          <p:cNvPr id="8" name="Picture 7" descr="profileedit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143000"/>
            <a:ext cx="2311762" cy="3471178"/>
          </a:xfrm>
          <a:prstGeom prst="rect">
            <a:avLst/>
          </a:prstGeom>
        </p:spPr>
      </p:pic>
      <p:pic>
        <p:nvPicPr>
          <p:cNvPr id="9" name="Picture 8" descr="profile2edit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1143000"/>
            <a:ext cx="2210266" cy="3318778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2057400" y="1447800"/>
            <a:ext cx="1295400" cy="3962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200400" y="3200400"/>
            <a:ext cx="609600" cy="2438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248400" y="4191000"/>
            <a:ext cx="4572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467600" y="4724400"/>
            <a:ext cx="381000" cy="144780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Now you are ready to  turn in homework</vt:lpstr>
      <vt:lpstr>Slide 2</vt:lpstr>
    </vt:vector>
  </TitlesOfParts>
  <Company>Austin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you are ready to  turn in homework</dc:title>
  <dc:creator>Administrator</dc:creator>
  <cp:lastModifiedBy>Administrator</cp:lastModifiedBy>
  <cp:revision>2</cp:revision>
  <dcterms:created xsi:type="dcterms:W3CDTF">2014-05-17T14:39:20Z</dcterms:created>
  <dcterms:modified xsi:type="dcterms:W3CDTF">2014-05-17T14:53:56Z</dcterms:modified>
</cp:coreProperties>
</file>