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2B4F-43A5-4C89-A05A-B14D6D0EB791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A2B1-6D4D-44CB-B3E4-1595D0414AEA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2B4F-43A5-4C89-A05A-B14D6D0EB791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A2B1-6D4D-44CB-B3E4-1595D0414A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2B4F-43A5-4C89-A05A-B14D6D0EB791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A2B1-6D4D-44CB-B3E4-1595D0414A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2B4F-43A5-4C89-A05A-B14D6D0EB791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A2B1-6D4D-44CB-B3E4-1595D0414A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2B4F-43A5-4C89-A05A-B14D6D0EB791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A2B1-6D4D-44CB-B3E4-1595D0414A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2B4F-43A5-4C89-A05A-B14D6D0EB791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A2B1-6D4D-44CB-B3E4-1595D0414A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2B4F-43A5-4C89-A05A-B14D6D0EB791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A2B1-6D4D-44CB-B3E4-1595D0414A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2B4F-43A5-4C89-A05A-B14D6D0EB791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A2B1-6D4D-44CB-B3E4-1595D0414A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2B4F-43A5-4C89-A05A-B14D6D0EB791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A2B1-6D4D-44CB-B3E4-1595D0414A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2B4F-43A5-4C89-A05A-B14D6D0EB791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A2B1-6D4D-44CB-B3E4-1595D0414AEA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2B4F-43A5-4C89-A05A-B14D6D0EB791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A2B1-6D4D-44CB-B3E4-1595D0414AEA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5052B4F-43A5-4C89-A05A-B14D6D0EB791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A2BA2B1-6D4D-44CB-B3E4-1595D0414AE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76200" y="503498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DUOLINGO SCREENSHOT ON </a:t>
            </a:r>
            <a:br>
              <a:rPr lang="en-US" dirty="0" smtClean="0"/>
            </a:br>
            <a:r>
              <a:rPr lang="en-US" dirty="0" smtClean="0"/>
              <a:t>PHONE/TABLET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-10886" y="124425"/>
            <a:ext cx="36576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Step #1 Click your profile pic on top left (if you haven’t taken one, do so)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33800" y="104023"/>
            <a:ext cx="365760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Step #2 Click “Add” at bottom of Leaderboard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01886" y="5642472"/>
            <a:ext cx="4800600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Step #4 When ready for homework screenshot, click on YOUR name on Weekly Leaderboard. This is the screenshot you will upload (has username, picture AND your </a:t>
            </a:r>
            <a:r>
              <a:rPr lang="en-US" dirty="0" err="1" smtClean="0"/>
              <a:t>wordcount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11" name="AutoShape 2" descr="https://nmail1.austinisd.org/mail1/E154393.nsf/0/03337653B4F9338EC38FEE6277E5B0DB/$File/photo%201.PNG?OpenElement&amp;FileName=photo%201.PNG"/>
          <p:cNvSpPr>
            <a:spLocks noChangeAspect="1" noChangeArrowheads="1"/>
          </p:cNvSpPr>
          <p:nvPr/>
        </p:nvSpPr>
        <p:spPr bwMode="auto">
          <a:xfrm>
            <a:off x="63500" y="-136525"/>
            <a:ext cx="2266950" cy="340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973" y="854529"/>
            <a:ext cx="2786968" cy="418045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686" y="1791830"/>
            <a:ext cx="2590800" cy="38862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61" y="1219200"/>
            <a:ext cx="2437472" cy="3656207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>
            <a:off x="63500" y="533400"/>
            <a:ext cx="361950" cy="6858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15000" y="750354"/>
            <a:ext cx="342900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Step #3 Click “Search for friends” and add one of your friends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39343" y="533400"/>
            <a:ext cx="1066800" cy="322217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4724400" y="1220787"/>
            <a:ext cx="1371600" cy="121761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4419600" y="4419600"/>
            <a:ext cx="1295400" cy="13716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728857" y="3170796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HOMEWORK SCREENSHOT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7717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4800" y="5562600"/>
            <a:ext cx="8305800" cy="12192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On Mac: </a:t>
            </a:r>
            <a:r>
              <a:rPr lang="en-US" sz="2400" dirty="0">
                <a:solidFill>
                  <a:schemeClr val="tx1"/>
                </a:solidFill>
              </a:rPr>
              <a:t>Click and drag your cursor to highlight the area you'd like to take a picture </a:t>
            </a:r>
            <a:r>
              <a:rPr lang="en-US" sz="2400" dirty="0" smtClean="0">
                <a:solidFill>
                  <a:schemeClr val="tx1"/>
                </a:solidFill>
              </a:rPr>
              <a:t>of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and let go. You will hear a camera sound and find the image on your desktop.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76200" y="4343400"/>
            <a:ext cx="8305800" cy="1143000"/>
          </a:xfrm>
        </p:spPr>
        <p:txBody>
          <a:bodyPr/>
          <a:lstStyle/>
          <a:p>
            <a:r>
              <a:rPr lang="en-US" dirty="0" smtClean="0"/>
              <a:t>DUOLINGO ON COMPUTER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0"/>
            <a:ext cx="3048000" cy="3942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76200" y="3907435"/>
            <a:ext cx="396240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On PC: Click Start Button, type “Snipping Tool” and open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0"/>
            <a:ext cx="4743450" cy="36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844143" y="3609650"/>
            <a:ext cx="4299857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New and screen will </a:t>
            </a:r>
            <a:r>
              <a:rPr lang="en-US" dirty="0" err="1" smtClean="0"/>
              <a:t>grayout</a:t>
            </a:r>
            <a:r>
              <a:rPr lang="en-US" dirty="0" smtClean="0"/>
              <a:t>, go to starting point left of username and click, hold and drag to include username and word count, let go and save image to desktop.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71200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20</TotalTime>
  <Words>173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Thatch</vt:lpstr>
      <vt:lpstr>DUOLINGO SCREENSHOT ON  PHONE/TABLET</vt:lpstr>
      <vt:lpstr>DUOLINGO ON COMPUTER</vt:lpstr>
    </vt:vector>
  </TitlesOfParts>
  <Company>Austin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DUOLINGO SCREENSHOT ON PHONE/TABLET</dc:title>
  <dc:creator>aisd</dc:creator>
  <cp:lastModifiedBy>aisd</cp:lastModifiedBy>
  <cp:revision>3</cp:revision>
  <dcterms:created xsi:type="dcterms:W3CDTF">2014-02-01T19:58:51Z</dcterms:created>
  <dcterms:modified xsi:type="dcterms:W3CDTF">2014-02-01T20:18:51Z</dcterms:modified>
</cp:coreProperties>
</file>