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7A24-EEA0-4294-BF89-DC8D918D71D1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25CF-19A4-4650-957A-75910A203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http://www.youtube.com/watch?v=JEOoHApBJgo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998-0B42-46D8-ADAD-600167177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http://www.youtube.com/watch?v=JEOoHApBJgo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998-0B42-46D8-ADAD-600167177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http://www.youtube.com/watch?v=JEOoHApBJgo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998-0B42-46D8-ADAD-600167177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802C7A1-CCB6-4FF8-991E-D71A4DCBEEB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FE4CB8-117B-4ED8-940D-906D5B8625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hyperlink" Target="http://www.youtube.com/watch?v=JEOoHApBJgo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s6IWWmz9m4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5" Type="http://schemas.openxmlformats.org/officeDocument/2006/relationships/hyperlink" Target="http://www.youtube.com/watch?v=1qP4Fain8nE" TargetMode="External"/><Relationship Id="rId4" Type="http://schemas.openxmlformats.org/officeDocument/2006/relationships/hyperlink" Target="http://www.youtube.com/watch?v=pRoAN4YJS0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8Aay8Fl_hQ&amp;desktop_uri=/watch?v=68Aay8Fl_hQ&amp;app=desktop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lyyzlTJAE#t=1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918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4"/>
              </a:rPr>
              <a:t>Juego</a:t>
            </a:r>
            <a:r>
              <a:rPr lang="en-US" dirty="0" smtClean="0">
                <a:hlinkClick r:id="rId4"/>
              </a:rPr>
              <a:t> de Manos: </a:t>
            </a:r>
            <a:r>
              <a:rPr lang="es-ES" i="1" dirty="0" smtClean="0">
                <a:hlinkClick r:id="rId4"/>
              </a:rPr>
              <a:t>Chocolate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	</a:t>
            </a:r>
            <a:r>
              <a:rPr lang="es-ES" sz="2400" dirty="0" smtClean="0"/>
              <a:t>Chocolate</a:t>
            </a:r>
          </a:p>
          <a:p>
            <a:pPr marL="0" indent="0">
              <a:buNone/>
            </a:pPr>
            <a:r>
              <a:rPr lang="es-ES" sz="2400" dirty="0" smtClean="0"/>
              <a:t>	Choco</a:t>
            </a:r>
            <a:r>
              <a:rPr lang="es-ES" sz="2400" dirty="0"/>
              <a:t>, choco, la, la</a:t>
            </a:r>
            <a:br>
              <a:rPr lang="es-ES" sz="2400" dirty="0"/>
            </a:br>
            <a:r>
              <a:rPr lang="es-ES" sz="2400" dirty="0" smtClean="0"/>
              <a:t>	Choco</a:t>
            </a:r>
            <a:r>
              <a:rPr lang="es-ES" sz="2400" dirty="0"/>
              <a:t>, choco, te, te</a:t>
            </a:r>
            <a:br>
              <a:rPr lang="es-ES" sz="2400" dirty="0"/>
            </a:br>
            <a:r>
              <a:rPr lang="es-ES" sz="2400" dirty="0" smtClean="0"/>
              <a:t>	Choco</a:t>
            </a:r>
            <a:r>
              <a:rPr lang="es-ES" sz="2400" dirty="0"/>
              <a:t>, la, choco, te</a:t>
            </a:r>
            <a:br>
              <a:rPr lang="es-ES" sz="2400" dirty="0"/>
            </a:br>
            <a:r>
              <a:rPr lang="es-ES" sz="2400" dirty="0" smtClean="0"/>
              <a:t>	</a:t>
            </a:r>
            <a:r>
              <a:rPr lang="es-ES" sz="2400" dirty="0" err="1" smtClean="0"/>
              <a:t>Cho</a:t>
            </a:r>
            <a:r>
              <a:rPr lang="es-ES" sz="2400" dirty="0" smtClean="0"/>
              <a:t>-</a:t>
            </a:r>
            <a:r>
              <a:rPr lang="es-ES" sz="2400" dirty="0" err="1" smtClean="0"/>
              <a:t>co</a:t>
            </a:r>
            <a:r>
              <a:rPr lang="es-ES" sz="2400" dirty="0" smtClean="0"/>
              <a:t>-la-te</a:t>
            </a:r>
            <a:endParaRPr lang="es-ES" sz="2400" dirty="0"/>
          </a:p>
          <a:p>
            <a:r>
              <a:rPr lang="en-US" dirty="0" smtClean="0"/>
              <a:t>Chocolate – shake hands in front</a:t>
            </a:r>
          </a:p>
          <a:p>
            <a:r>
              <a:rPr lang="en-US" dirty="0" smtClean="0"/>
              <a:t>Choco – clap palm of hands</a:t>
            </a:r>
          </a:p>
          <a:p>
            <a:r>
              <a:rPr lang="en-US" dirty="0" smtClean="0"/>
              <a:t>La – clap back of hands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– tap fists </a:t>
            </a:r>
            <a:endParaRPr lang="en-US" dirty="0"/>
          </a:p>
        </p:txBody>
      </p:sp>
      <p:pic>
        <p:nvPicPr>
          <p:cNvPr id="1026" name="Picture 2" descr="C:\Users\E154393\AppData\Local\Microsoft\Windows\Temporary Internet Files\Content.IE5\4Z431217\MC9003182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28600"/>
            <a:ext cx="2028139" cy="18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752600" cy="12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01" y="2921882"/>
            <a:ext cx="172319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07" y="4022972"/>
            <a:ext cx="1542058" cy="101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600200" cy="10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hlinkClick r:id="rId3"/>
              </a:rPr>
              <a:t>Juego de Mano en la Mesa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5562600" cy="30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7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UEGO DE MANOS Chocolate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3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hlinkClick r:id="rId4"/>
              </a:rPr>
              <a:t>Pico </a:t>
            </a:r>
            <a:r>
              <a:rPr lang="en-US" sz="5400" dirty="0" err="1" smtClean="0">
                <a:hlinkClick r:id="rId4"/>
              </a:rPr>
              <a:t>Cebolla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>
                <a:hlinkClick r:id="rId5"/>
              </a:rPr>
              <a:t>Otro Video</a:t>
            </a:r>
            <a:endParaRPr lang="en-US" sz="5400" dirty="0"/>
          </a:p>
        </p:txBody>
      </p:sp>
      <p:pic>
        <p:nvPicPr>
          <p:cNvPr id="1026" name="Picture 2" descr="C:\Users\E154393\AppData\Local\Microsoft\Windows\Temporary Internet Files\Content.IE5\4Z431217\MC9003182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28600"/>
            <a:ext cx="2028139" cy="18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5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102" y="6096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Letra</a:t>
            </a:r>
            <a:r>
              <a:rPr lang="en-US" dirty="0" smtClean="0"/>
              <a:t> para el Pico </a:t>
            </a:r>
            <a:r>
              <a:rPr lang="en-US" dirty="0" err="1" smtClean="0"/>
              <a:t>Cebolla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097" y="1607247"/>
            <a:ext cx="3657600" cy="3767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pico </a:t>
            </a:r>
            <a:r>
              <a:rPr lang="es-ES" dirty="0" smtClean="0"/>
              <a:t>cebolla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saludo </a:t>
            </a:r>
            <a:r>
              <a:rPr lang="es-ES" dirty="0"/>
              <a:t>a la galleta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me </a:t>
            </a:r>
            <a:r>
              <a:rPr lang="es-ES" dirty="0"/>
              <a:t>peino 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sacudo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46902" y="150996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barro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me </a:t>
            </a:r>
            <a:r>
              <a:rPr lang="es-ES" dirty="0"/>
              <a:t>saco los </a:t>
            </a:r>
            <a:r>
              <a:rPr lang="es-ES" dirty="0" smtClean="0"/>
              <a:t>moquitos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¿</a:t>
            </a:r>
            <a:r>
              <a:rPr lang="es-ES" dirty="0"/>
              <a:t>qué pasó?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y todos como Lupe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30" y="1219200"/>
            <a:ext cx="182743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09" y="2971799"/>
            <a:ext cx="1669466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97" y="4023087"/>
            <a:ext cx="211300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0" y="5410200"/>
            <a:ext cx="2357438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8" y="1219200"/>
            <a:ext cx="1603842" cy="12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73316"/>
            <a:ext cx="1600200" cy="10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9601"/>
            <a:ext cx="1658167" cy="10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55" y="5364272"/>
            <a:ext cx="1600200" cy="11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685800"/>
            <a:ext cx="838567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Letra</a:t>
            </a:r>
            <a:r>
              <a:rPr lang="en-US" dirty="0" smtClean="0"/>
              <a:t> para el Pico </a:t>
            </a:r>
            <a:r>
              <a:rPr lang="en-US" dirty="0" err="1" smtClean="0"/>
              <a:t>Cebolla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25" y="956905"/>
            <a:ext cx="4038600" cy="558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arrullo al </a:t>
            </a:r>
            <a:r>
              <a:rPr lang="es-ES" dirty="0" smtClean="0"/>
              <a:t>bebé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guácala se </a:t>
            </a:r>
            <a:r>
              <a:rPr lang="es-ES" dirty="0" smtClean="0"/>
              <a:t>popó</a:t>
            </a:r>
            <a:br>
              <a:rPr lang="es-ES" dirty="0" smtClean="0"/>
            </a:b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jejeje</a:t>
            </a:r>
            <a:r>
              <a:rPr lang="es-ES" dirty="0"/>
              <a:t> está enojado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compirri</a:t>
            </a:r>
            <a:r>
              <a:rPr lang="es-ES" dirty="0" smtClean="0"/>
              <a:t> </a:t>
            </a:r>
            <a:r>
              <a:rPr lang="es-ES" dirty="0"/>
              <a:t>bríncale más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8628" y="1214325"/>
            <a:ext cx="4343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todos </a:t>
            </a:r>
            <a:r>
              <a:rPr lang="es-ES" dirty="0"/>
              <a:t>cara de </a:t>
            </a:r>
            <a:r>
              <a:rPr lang="es-ES" dirty="0" smtClean="0"/>
              <a:t>Jaimito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 err="1"/>
              <a:t>comalle</a:t>
            </a:r>
            <a:r>
              <a:rPr lang="es-ES" dirty="0"/>
              <a:t> que </a:t>
            </a:r>
            <a:r>
              <a:rPr lang="es-ES" dirty="0" smtClean="0"/>
              <a:t>cepilla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err="1" smtClean="0"/>
              <a:t>cochicui</a:t>
            </a:r>
            <a:r>
              <a:rPr lang="es-ES" dirty="0" smtClean="0"/>
              <a:t> </a:t>
            </a:r>
            <a:r>
              <a:rPr lang="es-ES" dirty="0"/>
              <a:t>tómale </a:t>
            </a:r>
            <a:r>
              <a:rPr lang="es-ES" dirty="0" smtClean="0"/>
              <a:t>aquí/acá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el aplauso bonito 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92" y="919594"/>
            <a:ext cx="164746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96" y="1986394"/>
            <a:ext cx="1356680" cy="130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35" y="4151811"/>
            <a:ext cx="1088949" cy="110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4" y="3628050"/>
            <a:ext cx="1600200" cy="117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47" y="5147072"/>
            <a:ext cx="1012483" cy="12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12" y="1637210"/>
            <a:ext cx="1401738" cy="110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51" y="2843990"/>
            <a:ext cx="895319" cy="9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80" y="4216652"/>
            <a:ext cx="1563189" cy="107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12" y="5638800"/>
            <a:ext cx="1920238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1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Letra</a:t>
            </a:r>
            <a:r>
              <a:rPr lang="en-US" dirty="0" smtClean="0"/>
              <a:t> para el Pico </a:t>
            </a:r>
            <a:r>
              <a:rPr lang="en-US" dirty="0" err="1" smtClean="0"/>
              <a:t>Cebolla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pico cebolla </a:t>
            </a:r>
            <a:endParaRPr lang="es-ES" dirty="0" smtClean="0"/>
          </a:p>
          <a:p>
            <a:r>
              <a:rPr lang="es-ES" dirty="0"/>
              <a:t>saludo a la galleta </a:t>
            </a:r>
            <a:endParaRPr lang="es-ES" dirty="0" smtClean="0"/>
          </a:p>
          <a:p>
            <a:r>
              <a:rPr lang="es-ES" dirty="0"/>
              <a:t>me peino </a:t>
            </a:r>
            <a:endParaRPr lang="es-ES" dirty="0" smtClean="0"/>
          </a:p>
          <a:p>
            <a:r>
              <a:rPr lang="es-ES" dirty="0"/>
              <a:t>sacudo </a:t>
            </a:r>
            <a:endParaRPr lang="es-ES" dirty="0" smtClean="0"/>
          </a:p>
          <a:p>
            <a:r>
              <a:rPr lang="es-ES" dirty="0"/>
              <a:t>barro </a:t>
            </a:r>
            <a:endParaRPr lang="es-ES" dirty="0" smtClean="0"/>
          </a:p>
          <a:p>
            <a:r>
              <a:rPr lang="es-ES" dirty="0"/>
              <a:t>me saco los moquitos </a:t>
            </a:r>
            <a:endParaRPr lang="es-ES" dirty="0" smtClean="0"/>
          </a:p>
          <a:p>
            <a:r>
              <a:rPr lang="es-ES" dirty="0"/>
              <a:t>¿qué pasó? </a:t>
            </a:r>
            <a:endParaRPr lang="es-ES" dirty="0" smtClean="0"/>
          </a:p>
          <a:p>
            <a:r>
              <a:rPr lang="es-ES" dirty="0"/>
              <a:t>y todos como Lupe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arrullo al </a:t>
            </a:r>
            <a:r>
              <a:rPr lang="es-ES" dirty="0" smtClean="0"/>
              <a:t>bebé</a:t>
            </a:r>
          </a:p>
          <a:p>
            <a:r>
              <a:rPr lang="es-ES" dirty="0" smtClean="0"/>
              <a:t>guácala se popó</a:t>
            </a:r>
          </a:p>
          <a:p>
            <a:r>
              <a:rPr lang="es-ES" dirty="0" err="1"/>
              <a:t>jejeje</a:t>
            </a:r>
            <a:r>
              <a:rPr lang="es-ES" dirty="0"/>
              <a:t> está enojado </a:t>
            </a:r>
            <a:endParaRPr lang="es-ES" dirty="0" smtClean="0"/>
          </a:p>
          <a:p>
            <a:r>
              <a:rPr lang="es-ES" dirty="0" err="1"/>
              <a:t>compirri</a:t>
            </a:r>
            <a:r>
              <a:rPr lang="es-ES" dirty="0"/>
              <a:t> bríncale más </a:t>
            </a:r>
            <a:endParaRPr lang="es-ES" dirty="0" smtClean="0"/>
          </a:p>
          <a:p>
            <a:r>
              <a:rPr lang="es-ES" dirty="0"/>
              <a:t>todos cara de Jaimito </a:t>
            </a:r>
            <a:endParaRPr lang="es-ES" dirty="0" smtClean="0"/>
          </a:p>
          <a:p>
            <a:r>
              <a:rPr lang="es-ES" dirty="0"/>
              <a:t>la </a:t>
            </a:r>
            <a:r>
              <a:rPr lang="es-ES" dirty="0" err="1"/>
              <a:t>comalle</a:t>
            </a:r>
            <a:r>
              <a:rPr lang="es-ES" dirty="0"/>
              <a:t> que cepilla </a:t>
            </a:r>
            <a:endParaRPr lang="es-ES" dirty="0" smtClean="0"/>
          </a:p>
          <a:p>
            <a:r>
              <a:rPr lang="es-ES" dirty="0" err="1" smtClean="0"/>
              <a:t>cochicui</a:t>
            </a:r>
            <a:r>
              <a:rPr lang="es-ES" dirty="0" smtClean="0"/>
              <a:t> </a:t>
            </a:r>
            <a:r>
              <a:rPr lang="es-ES" dirty="0"/>
              <a:t>tómale </a:t>
            </a:r>
            <a:r>
              <a:rPr lang="es-ES" dirty="0" smtClean="0"/>
              <a:t>aquí/acá</a:t>
            </a:r>
          </a:p>
          <a:p>
            <a:r>
              <a:rPr lang="es-ES" dirty="0"/>
              <a:t>el aplauso bonito 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4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Juego</a:t>
            </a:r>
            <a:r>
              <a:rPr lang="en-US" sz="5400" dirty="0" smtClean="0"/>
              <a:t> de Once</a:t>
            </a:r>
          </a:p>
          <a:p>
            <a:endParaRPr lang="en-US" sz="5400" dirty="0"/>
          </a:p>
          <a:p>
            <a:r>
              <a:rPr lang="en-US" sz="3200" dirty="0" smtClean="0"/>
              <a:t>Say “</a:t>
            </a:r>
            <a:r>
              <a:rPr lang="en-US" sz="3200" dirty="0" err="1" smtClean="0"/>
              <a:t>uno</a:t>
            </a:r>
            <a:r>
              <a:rPr lang="en-US" sz="3200" dirty="0" smtClean="0"/>
              <a:t> dos </a:t>
            </a:r>
            <a:r>
              <a:rPr lang="en-US" sz="3200" dirty="0" err="1" smtClean="0"/>
              <a:t>tres</a:t>
            </a:r>
            <a:r>
              <a:rPr lang="en-US" sz="3200" dirty="0" smtClean="0"/>
              <a:t>” and on three hold up a set of fingers. As a team try to get the sum of 11. When you get 11 as a team, yell “¡Once!” and then try with 10 and do the same. </a:t>
            </a:r>
            <a:endParaRPr lang="en-US" sz="3200" dirty="0"/>
          </a:p>
        </p:txBody>
      </p:sp>
      <p:pic>
        <p:nvPicPr>
          <p:cNvPr id="1026" name="Picture 2" descr="C:\Users\E154393\AppData\Local\Microsoft\Windows\Temporary Internet Files\Content.IE5\4Z431217\MC9003182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077">
            <a:off x="6736124" y="341556"/>
            <a:ext cx="1405501" cy="12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154393\AppData\Local\Microsoft\Windows\Temporary Internet Files\Content.IE5\7BOJ2QZJ\MC90043706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81877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4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8382000" cy="1524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Soy </a:t>
            </a:r>
            <a:r>
              <a:rPr lang="en-US" dirty="0" err="1" smtClean="0">
                <a:hlinkClick r:id="rId3"/>
              </a:rPr>
              <a:t>tu</a:t>
            </a:r>
            <a:r>
              <a:rPr lang="en-US" dirty="0" smtClean="0">
                <a:hlinkClick r:id="rId3"/>
              </a:rPr>
              <a:t> Gummy Nola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7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200400"/>
            <a:ext cx="8839200" cy="1524000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Apretones</a:t>
            </a:r>
            <a:r>
              <a:rPr lang="en-US" dirty="0" smtClean="0">
                <a:hlinkClick r:id="rId3"/>
              </a:rPr>
              <a:t> de Manos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Descanso</a:t>
            </a:r>
            <a:r>
              <a:rPr lang="en-US" dirty="0" smtClean="0"/>
              <a:t> Cerebral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</TotalTime>
  <Words>209</Words>
  <Application>Microsoft Office PowerPoint</Application>
  <PresentationFormat>On-screen Show (4:3)</PresentationFormat>
  <Paragraphs>81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Descanso Cerebral</vt:lpstr>
      <vt:lpstr>PowerPoint Presentation</vt:lpstr>
      <vt:lpstr>Descanso Cerebral</vt:lpstr>
      <vt:lpstr>La Letra para el Pico Cebolla</vt:lpstr>
      <vt:lpstr>La Letra para el Pico Cebolla</vt:lpstr>
      <vt:lpstr>La Letra para el Pico Cebolla</vt:lpstr>
      <vt:lpstr>Descanso Cerebral</vt:lpstr>
      <vt:lpstr>Soy tu Gummy Nola</vt:lpstr>
      <vt:lpstr>Apretones de Manos</vt:lpstr>
      <vt:lpstr>Juego de Mano en la Mesa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Descanso Cerebral</dc:title>
  <dc:creator>Windows User</dc:creator>
  <cp:lastModifiedBy>Windows User</cp:lastModifiedBy>
  <cp:revision>1</cp:revision>
  <dcterms:created xsi:type="dcterms:W3CDTF">2014-02-05T15:24:31Z</dcterms:created>
  <dcterms:modified xsi:type="dcterms:W3CDTF">2014-02-05T15:30:46Z</dcterms:modified>
</cp:coreProperties>
</file>