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65" r:id="rId5"/>
    <p:sldId id="266" r:id="rId6"/>
    <p:sldId id="263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3C3C84D-B99E-4F7D-A189-A4587BFD94D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A454481-31C7-4177-A769-C0C49C597C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l"/>
            <a:r>
              <a:rPr lang="en-US" sz="32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Snap ITC" pitchFamily="82" charset="0"/>
              </a:rPr>
              <a:t>Cinco</a:t>
            </a:r>
            <a:r>
              <a:rPr lang="en-US" sz="32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Snap ITC" pitchFamily="82" charset="0"/>
              </a:rPr>
              <a:t> de</a:t>
            </a:r>
            <a:r>
              <a:rPr lang="en-US" sz="3200" b="1" cap="none" spc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Snap ITC" pitchFamily="82" charset="0"/>
              </a:rPr>
              <a:t> Mayo</a:t>
            </a:r>
            <a:endParaRPr lang="en-US" sz="32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Snap ITC" pitchFamily="8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desiree.hanson\Desktop\Culture%20Workshop\Cinco%20de%20Mayo\Cascarones\VivaMexicoChaparron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1.bp.blogspot.com/_YjSSLGglBJU/Sfz0-cwxnmI/AAAAAAAAADM/0B5oY4kioOk/s1600-h/4.06.04_Cinco+De+Mayo+Confetti+Eggs_x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1.bp.blogspot.com/_YjSSLGglBJU/Sfz0-cwxnmI/AAAAAAAAADM/0B5oY4kioOk/s1600-h/4.06.04_Cinco+De+Mayo+Confetti+Eggs_x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¡CASCARONES!</a:t>
            </a:r>
          </a:p>
        </p:txBody>
      </p:sp>
      <p:sp>
        <p:nvSpPr>
          <p:cNvPr id="2051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522912" cy="804862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en-US" sz="2400" dirty="0" smtClean="0">
                <a:solidFill>
                  <a:srgbClr val="FFFF00"/>
                </a:solidFill>
              </a:rPr>
              <a:t>¡</a:t>
            </a:r>
            <a:r>
              <a:rPr lang="en-US" sz="2400" dirty="0" err="1" smtClean="0">
                <a:solidFill>
                  <a:srgbClr val="FFFF00"/>
                </a:solidFill>
              </a:rPr>
              <a:t>Vamos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 </a:t>
            </a:r>
            <a:r>
              <a:rPr lang="en-US" sz="2400" dirty="0" err="1" smtClean="0">
                <a:solidFill>
                  <a:srgbClr val="FFFF00"/>
                </a:solidFill>
              </a:rPr>
              <a:t>hacer</a:t>
            </a:r>
            <a:r>
              <a:rPr lang="en-US" sz="2400" dirty="0" smtClean="0">
                <a:solidFill>
                  <a:srgbClr val="FFFF00"/>
                </a:solidFill>
              </a:rPr>
              <a:t> 2 </a:t>
            </a:r>
            <a:r>
              <a:rPr lang="en-US" sz="2400" dirty="0" err="1" smtClean="0">
                <a:solidFill>
                  <a:srgbClr val="FFFF00"/>
                </a:solidFill>
              </a:rPr>
              <a:t>cascarones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nuestra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fiesta </a:t>
            </a:r>
            <a:r>
              <a:rPr lang="en-US" sz="2400" dirty="0" err="1" smtClean="0">
                <a:solidFill>
                  <a:srgbClr val="FFFF00"/>
                </a:solidFill>
              </a:rPr>
              <a:t>para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Cinco</a:t>
            </a:r>
            <a:r>
              <a:rPr lang="en-US" sz="2400" dirty="0" smtClean="0">
                <a:solidFill>
                  <a:srgbClr val="FFFF00"/>
                </a:solidFill>
              </a:rPr>
              <a:t> de Mayo!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pic>
        <p:nvPicPr>
          <p:cNvPr id="2052" name="Picture 2" descr="P105066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2288" y="612775"/>
            <a:ext cx="5486400" cy="41148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228600" y="1828800"/>
            <a:ext cx="1295400" cy="17543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Grab your eggs</a:t>
            </a:r>
          </a:p>
          <a:p>
            <a:pPr>
              <a:defRPr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Sit in groups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</a:rPr>
              <a:t>of FOUR!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CASCARONES</a:t>
            </a:r>
          </a:p>
        </p:txBody>
      </p:sp>
      <p:pic>
        <p:nvPicPr>
          <p:cNvPr id="4" name="VivaMexicoChaparro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543050"/>
            <a:ext cx="6203950" cy="4652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FF00"/>
                </a:solidFill>
              </a:rPr>
              <a:t>Cascarones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0292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permanent markers to decorate the outside of the egg.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can write these words and phrases as well: “¡Viva México!" “¡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Olé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!" “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Cinco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de Mayo” “¡Me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gusta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español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!”, “¡Fiesta!”.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Make sure  the big hole is on the BOTTOM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Let the eggs dry completely (about 1 hour)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BLOGGER_PHOTO_ID_5331405412609662562" descr="http://1.bp.blogspot.com/_YjSSLGglBJU/Sfz0-cwxnmI/AAAAAAAAADM/0B5oY4kioOk/s400/4.06.04_Cinco+De+Mayo+Confetti+Eggs_x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343400"/>
            <a:ext cx="220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6477000"/>
            <a:ext cx="510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n w="18000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Image from: http://www.pollyestherchildcare.com/2009/05/early-childhood-education-cinco-de-mayo_02.html</a:t>
            </a:r>
            <a:endParaRPr lang="en-US" sz="800" b="1" dirty="0">
              <a:ln w="18000">
                <a:noFill/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5" descr="DSCN17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572000"/>
            <a:ext cx="2057400" cy="1543050"/>
          </a:xfrm>
          <a:prstGeom prst="rect">
            <a:avLst/>
          </a:prstGeom>
        </p:spPr>
      </p:pic>
      <p:pic>
        <p:nvPicPr>
          <p:cNvPr id="7" name="Picture 6" descr="DSCN18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4533900"/>
            <a:ext cx="2286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FF00"/>
                </a:solidFill>
              </a:rPr>
              <a:t>Cascarones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50292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Once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dry, fill each egg with confetti.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Cut a 1 inch square of colored tissue paper for each egg. Use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elmers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glue to adhere a tissue square over each egg opening.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Place your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cascarones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back in your container to be broken at our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Cinco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de Mayo fiesta!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BLOGGER_PHOTO_ID_5331405412609662562" descr="http://1.bp.blogspot.com/_YjSSLGglBJU/Sfz0-cwxnmI/AAAAAAAAADM/0B5oY4kioOk/s400/4.06.04_Cinco+De+Mayo+Confetti+Eggs_x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2438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6248400"/>
            <a:ext cx="510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n w="18000">
                  <a:noFill/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Image from: http://www.pollyestherchildcare.com/2009/05/early-childhood-education-cinco-de-mayo_02.html</a:t>
            </a:r>
            <a:endParaRPr lang="en-US" sz="800" b="1" dirty="0">
              <a:ln w="18000">
                <a:noFill/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5" descr="DSCN18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4343400"/>
            <a:ext cx="2286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Hoy </a:t>
            </a:r>
            <a:r>
              <a:rPr lang="en-US" dirty="0" err="1" smtClean="0">
                <a:solidFill>
                  <a:srgbClr val="FFFF00"/>
                </a:solidFill>
              </a:rPr>
              <a:t>es</a:t>
            </a:r>
            <a:r>
              <a:rPr lang="en-US" dirty="0" smtClean="0">
                <a:solidFill>
                  <a:srgbClr val="FFFF00"/>
                </a:solidFill>
              </a:rPr>
              <a:t> el </a:t>
            </a:r>
            <a:r>
              <a:rPr lang="en-US" dirty="0" smtClean="0">
                <a:solidFill>
                  <a:srgbClr val="FFFF00"/>
                </a:solidFill>
              </a:rPr>
              <a:t>de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19400"/>
            <a:ext cx="8305800" cy="2062103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Cinco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de Mayo Fiesta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Thursday! 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Bring food &amp; supplies in the morning during tutorials. Things that need to be refrigerated, please bring it in a cooler with ice (we are limited on fridge space!)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¡Hoy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CINCO DE MAYO FIESTA!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effectLst/>
              </a:rPr>
              <a:t>Follow these instructions: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Calmly &amp; quietly walk down the hall to the outside designated spot – do not disturb other classes through the windows. 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Do not break eggs until you are outside in the designated spot.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Do not break an egg over someone who doesn’t want you to.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Do not break an egg in anyone’s face. Tradition is to do OVER the head. 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You must help me clean up.  Everyone must pick up 10 pieces of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trash.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The food is calling! 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I will assign you lunch detention if you break a rule or get too rowdy.  If I have to speak to you more than once, you will receive a referral in addition to the lunch detention.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  <a:effectLst/>
              </a:rPr>
              <a:t>Let’s go have fun!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914400"/>
            <a:ext cx="87630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50"/>
                </a:solidFill>
                <a:latin typeface="+mn-lt"/>
                <a:cs typeface="+mn-cs"/>
              </a:rPr>
              <a:t>GRAB YOUR CASCARONES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50"/>
                </a:solidFill>
                <a:latin typeface="+mn-lt"/>
                <a:cs typeface="+mn-cs"/>
              </a:rPr>
              <a:t>NO </a:t>
            </a:r>
            <a:r>
              <a:rPr lang="en-US" sz="2800" dirty="0">
                <a:solidFill>
                  <a:srgbClr val="00B050"/>
                </a:solidFill>
                <a:latin typeface="+mn-lt"/>
                <a:cs typeface="+mn-cs"/>
              </a:rPr>
              <a:t>TOUCHING FOOD </a:t>
            </a:r>
            <a:r>
              <a:rPr lang="en-US" sz="2800" dirty="0" smtClean="0">
                <a:solidFill>
                  <a:srgbClr val="00B050"/>
                </a:solidFill>
                <a:latin typeface="+mn-lt"/>
                <a:cs typeface="+mn-cs"/>
              </a:rPr>
              <a:t>RIGHT </a:t>
            </a:r>
            <a:r>
              <a:rPr lang="en-US" sz="2800" dirty="0">
                <a:solidFill>
                  <a:srgbClr val="00B050"/>
                </a:solidFill>
                <a:latin typeface="+mn-lt"/>
                <a:cs typeface="+mn-cs"/>
              </a:rPr>
              <a:t>NOW!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B050"/>
                </a:solidFill>
                <a:latin typeface="+mn-lt"/>
                <a:cs typeface="+mn-cs"/>
              </a:rPr>
              <a:t>¡</a:t>
            </a:r>
            <a:r>
              <a:rPr lang="en-US" sz="2800" dirty="0" err="1">
                <a:solidFill>
                  <a:srgbClr val="00B050"/>
                </a:solidFill>
                <a:latin typeface="+mn-lt"/>
                <a:cs typeface="+mn-cs"/>
              </a:rPr>
              <a:t>Siéntate</a:t>
            </a:r>
            <a:r>
              <a:rPr lang="en-US" sz="2800" dirty="0">
                <a:solidFill>
                  <a:srgbClr val="00B050"/>
                </a:solidFill>
                <a:latin typeface="+mn-lt"/>
                <a:cs typeface="+mn-cs"/>
              </a:rPr>
              <a:t> in your assigned seat!</a:t>
            </a:r>
            <a:endParaRPr lang="en-US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pic>
        <p:nvPicPr>
          <p:cNvPr id="9221" name="Picture 5" descr="C:\Documents and Settings\desiree.hanson\Local Settings\Temporary Internet Files\Content.IE5\F3PH1JWJ\MC9004361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0349" y="838200"/>
            <a:ext cx="1993651" cy="1625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0352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DF00CB-186D-4019-94BE-8BF0A9E157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TS030000352</Template>
  <TotalTime>1097</TotalTime>
  <Words>296</Words>
  <Application>Microsoft Office PowerPoint</Application>
  <PresentationFormat>On-screen Show (4:3)</PresentationFormat>
  <Paragraphs>34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TS030000352</vt:lpstr>
      <vt:lpstr>¡CASCARONES!</vt:lpstr>
      <vt:lpstr>CASCARONES</vt:lpstr>
      <vt:lpstr>Cascarones</vt:lpstr>
      <vt:lpstr>Cascarones</vt:lpstr>
      <vt:lpstr>Hoy es el de</vt:lpstr>
      <vt:lpstr>¡Hoy es CINCO DE MAYO FIESTA!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¡CASCARONES!</dc:title>
  <dc:subject/>
  <dc:creator>desiree.hanson</dc:creator>
  <cp:keywords/>
  <dc:description/>
  <cp:lastModifiedBy>desiree.hanson</cp:lastModifiedBy>
  <cp:revision>14</cp:revision>
  <dcterms:created xsi:type="dcterms:W3CDTF">2012-04-20T16:46:34Z</dcterms:created>
  <dcterms:modified xsi:type="dcterms:W3CDTF">2012-07-26T08:35:30Z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TC300003529990</vt:lpwstr>
  </property>
</Properties>
</file>