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322" r:id="rId2"/>
    <p:sldId id="323" r:id="rId3"/>
    <p:sldId id="328" r:id="rId4"/>
    <p:sldId id="329" r:id="rId5"/>
    <p:sldId id="324" r:id="rId6"/>
    <p:sldId id="325" r:id="rId7"/>
    <p:sldId id="326" r:id="rId8"/>
    <p:sldId id="327" r:id="rId9"/>
    <p:sldId id="302" r:id="rId10"/>
    <p:sldId id="321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104" d="100"/>
          <a:sy n="104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D8633-BFEE-46F1-BFE1-1C2594AADDE1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107F9-2DC2-4A5E-9C95-552DCCC75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776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EB71D-7220-4365-ADB7-2BE22CB3B2F6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2A5CA-B96A-4092-BD30-D9577BAC2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3937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http://practicalpages.wordpress.com/2012/03/16/picassos-portraits/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2A5CA-B96A-4092-BD30-D9577BAC24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1237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http://inspiredmontessori.blogspot.com/2013/09/surrealism-collage-for-preschool.html</a:t>
            </a:r>
          </a:p>
          <a:p>
            <a:r>
              <a:rPr lang="en-US" dirty="0" smtClean="0"/>
              <a:t>http://www.raisingarizonakids.com/2013/02/silly-pictures/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2A5CA-B96A-4092-BD30-D9577BAC246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03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BDB6-6DAA-47E9-A756-FAEC0DCC0D5B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BF7-E7FC-4D25-BB13-50E88DA414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BDB6-6DAA-47E9-A756-FAEC0DCC0D5B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BF7-E7FC-4D25-BB13-50E88DA4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BDB6-6DAA-47E9-A756-FAEC0DCC0D5B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BF7-E7FC-4D25-BB13-50E88DA4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BDB6-6DAA-47E9-A756-FAEC0DCC0D5B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BF7-E7FC-4D25-BB13-50E88DA4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BDB6-6DAA-47E9-A756-FAEC0DCC0D5B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BF7-E7FC-4D25-BB13-50E88DA414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BDB6-6DAA-47E9-A756-FAEC0DCC0D5B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BF7-E7FC-4D25-BB13-50E88DA4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BDB6-6DAA-47E9-A756-FAEC0DCC0D5B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BF7-E7FC-4D25-BB13-50E88DA414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BDB6-6DAA-47E9-A756-FAEC0DCC0D5B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BF7-E7FC-4D25-BB13-50E88DA4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BDB6-6DAA-47E9-A756-FAEC0DCC0D5B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BF7-E7FC-4D25-BB13-50E88DA4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BDB6-6DAA-47E9-A756-FAEC0DCC0D5B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BF7-E7FC-4D25-BB13-50E88DA414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BDB6-6DAA-47E9-A756-FAEC0DCC0D5B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BF7-E7FC-4D25-BB13-50E88DA4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0C0BDB6-6DAA-47E9-A756-FAEC0DCC0D5B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0200BF7-E7FC-4D25-BB13-50E88DA4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c3-Lb9_99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2.jpeg"/><Relationship Id="rId4" Type="http://schemas.openxmlformats.org/officeDocument/2006/relationships/hyperlink" Target="http://4.bp.blogspot.com/-1e_hTpN_w5E/UjymFV5cJ5I/AAAAAAAADIE/kPx8HX4aqEE/s1600/DSC0024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hyperlink" Target="http://www.extravaganzi.com/wp-content/uploads/2011/02/Salvador-Dal&#237;&#8217;s-Portrait-de-Paul-Eluard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hyperlink" Target="http://www.paintingsoncanvas.net/buy/673096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c1Nfx4c5LQ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ONg49dyZsg&amp;feature=youtu.be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KMNFqbgs84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MX" b="1" dirty="0"/>
              <a:t>Obra #1: Frida Kahlo - Un </a:t>
            </a:r>
            <a:r>
              <a:rPr lang="es-MX" b="1" dirty="0" smtClean="0"/>
              <a:t>Autorretrato</a:t>
            </a:r>
            <a:br>
              <a:rPr lang="es-MX" b="1" dirty="0" smtClean="0"/>
            </a:br>
            <a:r>
              <a:rPr lang="es-MX" b="1" dirty="0" smtClean="0"/>
              <a:t>Tu Versión Moderna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</a:t>
            </a:r>
            <a:r>
              <a:rPr lang="en-US" dirty="0" err="1" smtClean="0"/>
              <a:t>selfie</a:t>
            </a:r>
            <a:r>
              <a:rPr lang="en-US" dirty="0" smtClean="0"/>
              <a:t> based on </a:t>
            </a:r>
            <a:r>
              <a:rPr lang="en-US" dirty="0" smtClean="0">
                <a:hlinkClick r:id="rId3"/>
              </a:rPr>
              <a:t>Youtuber </a:t>
            </a:r>
            <a:r>
              <a:rPr lang="en-US" dirty="0" err="1" smtClean="0">
                <a:hlinkClick r:id="rId3"/>
              </a:rPr>
              <a:t>Selfie</a:t>
            </a:r>
            <a:r>
              <a:rPr lang="en-US" dirty="0" smtClean="0">
                <a:hlinkClick r:id="rId3"/>
              </a:rPr>
              <a:t> video </a:t>
            </a:r>
            <a:r>
              <a:rPr lang="en-US" dirty="0" smtClean="0"/>
              <a:t>we watched in class </a:t>
            </a:r>
            <a:r>
              <a:rPr lang="en-US" dirty="0"/>
              <a:t>and come up with 3 hashtags to describe the </a:t>
            </a:r>
            <a:r>
              <a:rPr lang="en-US" dirty="0" err="1"/>
              <a:t>selfie</a:t>
            </a:r>
            <a:r>
              <a:rPr lang="en-US" dirty="0"/>
              <a:t> in Spanish</a:t>
            </a:r>
            <a:r>
              <a:rPr lang="en-US" dirty="0" smtClean="0"/>
              <a:t>. Include the Spanish name for the type of </a:t>
            </a:r>
            <a:r>
              <a:rPr lang="en-US" dirty="0" err="1" smtClean="0"/>
              <a:t>selfie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Print </a:t>
            </a:r>
            <a:r>
              <a:rPr lang="en-US" dirty="0" err="1"/>
              <a:t>selfie</a:t>
            </a:r>
            <a:r>
              <a:rPr lang="en-US" dirty="0"/>
              <a:t> out </a:t>
            </a:r>
            <a:r>
              <a:rPr lang="en-US" dirty="0" smtClean="0"/>
              <a:t>and </a:t>
            </a:r>
            <a:r>
              <a:rPr lang="en-US" dirty="0" smtClean="0"/>
              <a:t>write the 3 </a:t>
            </a:r>
            <a:r>
              <a:rPr lang="en-US" dirty="0" err="1" smtClean="0"/>
              <a:t>hashtags</a:t>
            </a:r>
            <a:r>
              <a:rPr lang="en-US" dirty="0" smtClean="0"/>
              <a:t> and the type of </a:t>
            </a:r>
            <a:r>
              <a:rPr lang="en-US" dirty="0" err="1" smtClean="0"/>
              <a:t>selfie</a:t>
            </a:r>
            <a:r>
              <a:rPr lang="en-US" dirty="0" smtClean="0"/>
              <a:t> written in Spanish.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290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Surrealismo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Surrealism is a form of art that began in the 1920’s. It often shows people, objects, and animals put together in unexpected ways – suggesting images found in dreams and fantasies</a:t>
            </a:r>
          </a:p>
          <a:p>
            <a:endParaRPr lang="en-US" dirty="0"/>
          </a:p>
        </p:txBody>
      </p:sp>
      <p:pic>
        <p:nvPicPr>
          <p:cNvPr id="2050" name="Picture 2" descr="http://www.harkeyahh.com/harkgall/Salvador%20Dali/Salvador%20Dali%20-%20Apparition%20of%20Face%20and%20Fruit%20Dish%20on%20a%20Beach%20%281938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1" y="3276600"/>
            <a:ext cx="3810000" cy="298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0.gstatic.com/images?q=tbn:ANd9GcQJ4d2Q_y29267qExvjJpnC3mJqsOszd_yqFmDhcYFx5Met0Nb2Wg:3.bp.blogspot.com/-Kw0PYs5iOU0/UY5h_A8pQKI/AAAAAAAAYno/_u6eLqaNSOI/s320/Salvador-Dali-Gala-avec-symptome-pain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50474"/>
            <a:ext cx="24384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127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juxtaposition of disharmonious and unrelated images creating surprise, shock and in this case laughter is an attribute of surrealistic art.  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With an image of yourself and at least 4 cut outs from magazines, create a new reconstructed version of yourself!</a:t>
            </a:r>
          </a:p>
          <a:p>
            <a:pPr marL="457200" indent="-457200">
              <a:buAutoNum type="arabicParenR"/>
            </a:pPr>
            <a:r>
              <a:rPr lang="en-US" dirty="0" smtClean="0"/>
              <a:t>Include images floating around that represent you and yes they can be puzzling just like </a:t>
            </a:r>
            <a:r>
              <a:rPr lang="en-US" dirty="0" err="1" smtClean="0"/>
              <a:t>Dalí</a:t>
            </a:r>
            <a:r>
              <a:rPr lang="en-US" dirty="0" smtClean="0"/>
              <a:t> seemed to have puzzling images floating around!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0"/>
            <a:ext cx="88392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smtClean="0"/>
              <a:t>Obra #3: Salvador </a:t>
            </a:r>
            <a:r>
              <a:rPr lang="es-MX" b="1" dirty="0"/>
              <a:t>Dalí – </a:t>
            </a:r>
            <a:r>
              <a:rPr lang="es-MX" b="1" dirty="0" smtClean="0"/>
              <a:t>Surrealismo</a:t>
            </a:r>
          </a:p>
          <a:p>
            <a:pPr algn="ctr"/>
            <a:r>
              <a:rPr lang="es-MX" b="1" dirty="0" smtClean="0"/>
              <a:t>Tu Versión Moderna </a:t>
            </a:r>
            <a:endParaRPr lang="es-MX" b="1" dirty="0" smtClean="0"/>
          </a:p>
        </p:txBody>
      </p:sp>
      <p:pic>
        <p:nvPicPr>
          <p:cNvPr id="1026" name="Picture 2" descr="http://4.bp.blogspot.com/-1e_hTpN_w5E/UjymFV5cJ5I/AAAAAAAADIE/kPx8HX4aqEE/s640/DSC0024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0"/>
            <a:ext cx="1603466" cy="21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5029200"/>
            <a:ext cx="5029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dirty="0" smtClean="0"/>
              <a:t>Write 4 </a:t>
            </a:r>
            <a:r>
              <a:rPr lang="en-US" sz="2400" dirty="0"/>
              <a:t>sentences of what you HAVE DONE to express things about you as a </a:t>
            </a:r>
            <a:r>
              <a:rPr lang="en-US" sz="2400" dirty="0" smtClean="0"/>
              <a:t>person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897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Selfies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Selfie</a:t>
            </a:r>
            <a:r>
              <a:rPr lang="en-US" dirty="0" smtClean="0"/>
              <a:t> </a:t>
            </a:r>
            <a:r>
              <a:rPr lang="en-US" dirty="0" err="1" smtClean="0"/>
              <a:t>Duckface</a:t>
            </a:r>
            <a:endParaRPr lang="en-US" dirty="0" smtClean="0"/>
          </a:p>
          <a:p>
            <a:r>
              <a:rPr lang="en-US" dirty="0" smtClean="0"/>
              <a:t>Multi </a:t>
            </a:r>
            <a:r>
              <a:rPr lang="en-US" dirty="0" err="1" smtClean="0"/>
              <a:t>Selfie</a:t>
            </a:r>
            <a:endParaRPr lang="en-US" dirty="0" smtClean="0"/>
          </a:p>
          <a:p>
            <a:r>
              <a:rPr lang="en-US" dirty="0" err="1" smtClean="0"/>
              <a:t>Estoy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uperfit</a:t>
            </a:r>
            <a:r>
              <a:rPr lang="en-US" dirty="0" smtClean="0"/>
              <a:t> </a:t>
            </a:r>
            <a:r>
              <a:rPr lang="en-US" dirty="0" err="1" smtClean="0"/>
              <a:t>Selfie</a:t>
            </a:r>
            <a:endParaRPr lang="en-US" dirty="0" smtClean="0"/>
          </a:p>
          <a:p>
            <a:r>
              <a:rPr lang="en-US" dirty="0" err="1" smtClean="0"/>
              <a:t>Estoy</a:t>
            </a:r>
            <a:r>
              <a:rPr lang="en-US" dirty="0" smtClean="0"/>
              <a:t> </a:t>
            </a:r>
            <a:r>
              <a:rPr lang="en-US" dirty="0" err="1" smtClean="0"/>
              <a:t>Aburrida</a:t>
            </a:r>
            <a:r>
              <a:rPr lang="en-US" dirty="0" smtClean="0"/>
              <a:t> </a:t>
            </a:r>
            <a:r>
              <a:rPr lang="en-US" dirty="0" err="1" smtClean="0"/>
              <a:t>Selfie</a:t>
            </a:r>
            <a:endParaRPr lang="en-US" dirty="0" smtClean="0"/>
          </a:p>
          <a:p>
            <a:r>
              <a:rPr lang="en-US" dirty="0" err="1" smtClean="0"/>
              <a:t>Selfie</a:t>
            </a:r>
            <a:r>
              <a:rPr lang="en-US" dirty="0" smtClean="0"/>
              <a:t> </a:t>
            </a:r>
            <a:r>
              <a:rPr lang="en-US" dirty="0" err="1" smtClean="0"/>
              <a:t>Ascensor</a:t>
            </a:r>
            <a:endParaRPr lang="en-US" dirty="0" smtClean="0"/>
          </a:p>
          <a:p>
            <a:r>
              <a:rPr lang="en-US" dirty="0" err="1" smtClean="0"/>
              <a:t>Selfie</a:t>
            </a:r>
            <a:r>
              <a:rPr lang="en-US" dirty="0" smtClean="0"/>
              <a:t> </a:t>
            </a:r>
            <a:r>
              <a:rPr lang="en-US" dirty="0" err="1" smtClean="0"/>
              <a:t>Borroso</a:t>
            </a:r>
            <a:r>
              <a:rPr lang="en-US" dirty="0" smtClean="0"/>
              <a:t> (Blurry)</a:t>
            </a:r>
          </a:p>
          <a:p>
            <a:r>
              <a:rPr lang="en-US" dirty="0" err="1" smtClean="0"/>
              <a:t>Selfie</a:t>
            </a:r>
            <a:r>
              <a:rPr lang="en-US" dirty="0" smtClean="0"/>
              <a:t> Animal</a:t>
            </a:r>
          </a:p>
          <a:p>
            <a:r>
              <a:rPr lang="en-US" dirty="0" err="1" smtClean="0"/>
              <a:t>Selfie</a:t>
            </a:r>
            <a:r>
              <a:rPr lang="en-US" dirty="0" smtClean="0"/>
              <a:t> </a:t>
            </a:r>
            <a:r>
              <a:rPr lang="en-US" dirty="0" err="1" smtClean="0"/>
              <a:t>Disfraz</a:t>
            </a:r>
            <a:endParaRPr lang="en-US" dirty="0" smtClean="0"/>
          </a:p>
          <a:p>
            <a:r>
              <a:rPr lang="en-US" dirty="0" err="1" smtClean="0"/>
              <a:t>Espejo</a:t>
            </a:r>
            <a:r>
              <a:rPr lang="en-US" dirty="0" smtClean="0"/>
              <a:t> </a:t>
            </a:r>
            <a:r>
              <a:rPr lang="en-US" dirty="0" err="1" smtClean="0"/>
              <a:t>Selfie</a:t>
            </a:r>
            <a:endParaRPr lang="en-US" dirty="0" smtClean="0"/>
          </a:p>
          <a:p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Sueño</a:t>
            </a:r>
            <a:r>
              <a:rPr lang="en-US" dirty="0" smtClean="0"/>
              <a:t> </a:t>
            </a:r>
            <a:r>
              <a:rPr lang="en-US" dirty="0" err="1" smtClean="0"/>
              <a:t>Selfie</a:t>
            </a:r>
            <a:endParaRPr lang="en-US" dirty="0" smtClean="0"/>
          </a:p>
          <a:p>
            <a:r>
              <a:rPr lang="en-US" dirty="0" smtClean="0"/>
              <a:t>Como </a:t>
            </a:r>
            <a:r>
              <a:rPr lang="en-US" dirty="0" err="1" smtClean="0"/>
              <a:t>Parecer</a:t>
            </a:r>
            <a:r>
              <a:rPr lang="en-US" dirty="0" smtClean="0"/>
              <a:t> </a:t>
            </a:r>
            <a:r>
              <a:rPr lang="en-US" dirty="0" err="1" smtClean="0"/>
              <a:t>Inocente</a:t>
            </a:r>
            <a:r>
              <a:rPr lang="en-US" dirty="0" smtClean="0"/>
              <a:t> </a:t>
            </a:r>
            <a:r>
              <a:rPr lang="en-US" dirty="0" err="1" smtClean="0"/>
              <a:t>Selfie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Selfie</a:t>
            </a:r>
            <a:r>
              <a:rPr lang="en-US" dirty="0"/>
              <a:t> </a:t>
            </a:r>
            <a:r>
              <a:rPr lang="en-US" dirty="0" err="1"/>
              <a:t>Turista</a:t>
            </a:r>
            <a:endParaRPr lang="en-US" dirty="0"/>
          </a:p>
          <a:p>
            <a:r>
              <a:rPr lang="en-US" dirty="0"/>
              <a:t>Cine </a:t>
            </a:r>
            <a:r>
              <a:rPr lang="en-US" dirty="0" err="1" smtClean="0"/>
              <a:t>Selfie</a:t>
            </a:r>
            <a:endParaRPr lang="en-US" dirty="0"/>
          </a:p>
          <a:p>
            <a:r>
              <a:rPr lang="en-US" dirty="0" err="1"/>
              <a:t>Bigote</a:t>
            </a:r>
            <a:r>
              <a:rPr lang="en-US" dirty="0"/>
              <a:t> </a:t>
            </a:r>
            <a:r>
              <a:rPr lang="en-US" dirty="0" err="1"/>
              <a:t>Selfie</a:t>
            </a:r>
            <a:endParaRPr lang="en-US" dirty="0"/>
          </a:p>
          <a:p>
            <a:r>
              <a:rPr lang="en-US" dirty="0" err="1"/>
              <a:t>Selfie</a:t>
            </a:r>
            <a:r>
              <a:rPr lang="en-US" dirty="0"/>
              <a:t> </a:t>
            </a:r>
            <a:r>
              <a:rPr lang="en-US" dirty="0" err="1"/>
              <a:t>Copiloto</a:t>
            </a:r>
            <a:endParaRPr lang="en-US" dirty="0"/>
          </a:p>
          <a:p>
            <a:r>
              <a:rPr lang="en-US" dirty="0" err="1"/>
              <a:t>Selfie</a:t>
            </a:r>
            <a:r>
              <a:rPr lang="en-US" dirty="0"/>
              <a:t> </a:t>
            </a:r>
            <a:r>
              <a:rPr lang="en-US" dirty="0" err="1"/>
              <a:t>Grupal</a:t>
            </a:r>
            <a:endParaRPr lang="en-US" dirty="0"/>
          </a:p>
          <a:p>
            <a:r>
              <a:rPr lang="en-US" dirty="0" err="1"/>
              <a:t>Sonríe</a:t>
            </a:r>
            <a:r>
              <a:rPr lang="en-US" dirty="0"/>
              <a:t> </a:t>
            </a:r>
            <a:r>
              <a:rPr lang="en-US" dirty="0" smtClean="0"/>
              <a:t>Mucho </a:t>
            </a:r>
            <a:r>
              <a:rPr lang="en-US" dirty="0" err="1" smtClean="0"/>
              <a:t>Selfie</a:t>
            </a:r>
            <a:endParaRPr lang="en-US" dirty="0"/>
          </a:p>
          <a:p>
            <a:r>
              <a:rPr lang="en-US" dirty="0" err="1"/>
              <a:t>Selfie</a:t>
            </a:r>
            <a:r>
              <a:rPr lang="en-US" dirty="0"/>
              <a:t> </a:t>
            </a:r>
            <a:r>
              <a:rPr lang="en-US" dirty="0" err="1"/>
              <a:t>YouTuber</a:t>
            </a:r>
            <a:endParaRPr lang="en-US" dirty="0"/>
          </a:p>
          <a:p>
            <a:r>
              <a:rPr lang="en-US" dirty="0" err="1"/>
              <a:t>Globo</a:t>
            </a:r>
            <a:r>
              <a:rPr lang="en-US" dirty="0"/>
              <a:t> </a:t>
            </a:r>
            <a:r>
              <a:rPr lang="en-US" dirty="0" err="1"/>
              <a:t>Selfie</a:t>
            </a:r>
            <a:endParaRPr lang="en-US" dirty="0"/>
          </a:p>
          <a:p>
            <a:r>
              <a:rPr lang="en-US" dirty="0" err="1"/>
              <a:t>Época</a:t>
            </a:r>
            <a:r>
              <a:rPr lang="en-US" dirty="0"/>
              <a:t> </a:t>
            </a:r>
            <a:r>
              <a:rPr lang="en-US" dirty="0" err="1"/>
              <a:t>Navideña</a:t>
            </a:r>
            <a:r>
              <a:rPr lang="en-US" dirty="0"/>
              <a:t> </a:t>
            </a:r>
            <a:r>
              <a:rPr lang="en-US" dirty="0" err="1"/>
              <a:t>Selfie</a:t>
            </a:r>
            <a:endParaRPr lang="en-US" dirty="0"/>
          </a:p>
          <a:p>
            <a:r>
              <a:rPr lang="en-US" dirty="0" err="1"/>
              <a:t>Selfie</a:t>
            </a:r>
            <a:r>
              <a:rPr lang="en-US" dirty="0"/>
              <a:t> </a:t>
            </a:r>
            <a:r>
              <a:rPr lang="en-US" dirty="0" err="1"/>
              <a:t>Intelectual</a:t>
            </a:r>
            <a:endParaRPr lang="en-US" dirty="0"/>
          </a:p>
          <a:p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Frío</a:t>
            </a:r>
            <a:r>
              <a:rPr lang="en-US" dirty="0"/>
              <a:t> </a:t>
            </a:r>
            <a:r>
              <a:rPr lang="en-US" dirty="0" err="1"/>
              <a:t>Selfie</a:t>
            </a:r>
            <a:r>
              <a:rPr lang="en-US" dirty="0"/>
              <a:t> </a:t>
            </a:r>
          </a:p>
          <a:p>
            <a:r>
              <a:rPr lang="en-US" dirty="0" err="1"/>
              <a:t>Selfie</a:t>
            </a:r>
            <a:r>
              <a:rPr lang="en-US" dirty="0"/>
              <a:t> con </a:t>
            </a:r>
            <a:r>
              <a:rPr lang="en-US" dirty="0" err="1"/>
              <a:t>Mamí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260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Cubismo</a:t>
            </a:r>
            <a:r>
              <a:rPr lang="en-US" dirty="0" smtClean="0"/>
              <a:t> vs. </a:t>
            </a:r>
            <a:r>
              <a:rPr lang="en-US" dirty="0" err="1" smtClean="0"/>
              <a:t>Surrealismo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icasso y Dalí pintan un huevo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256738" cy="512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450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461"/>
            <a:ext cx="8229600" cy="990600"/>
          </a:xfrm>
        </p:spPr>
        <p:txBody>
          <a:bodyPr/>
          <a:lstStyle/>
          <a:p>
            <a:r>
              <a:rPr lang="en-US" dirty="0" err="1" smtClean="0"/>
              <a:t>Cubismo</a:t>
            </a:r>
            <a:r>
              <a:rPr lang="en-US" dirty="0" smtClean="0"/>
              <a:t>           vs.          </a:t>
            </a:r>
            <a:r>
              <a:rPr lang="en-US" dirty="0" err="1" smtClean="0"/>
              <a:t>Surrealismo</a:t>
            </a:r>
            <a:endParaRPr lang="en-US" dirty="0"/>
          </a:p>
        </p:txBody>
      </p:sp>
      <p:pic>
        <p:nvPicPr>
          <p:cNvPr id="4" name="Picture 2" descr="http://img.docstoccdn.com/thumb/orig/11370945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3891"/>
            <a:ext cx="1666875" cy="222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media-cache-ec0.pinimg.com/236x/9d/90/cd/9d90cd6291da8f635219c67d2fb8c99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337" y="4118525"/>
            <a:ext cx="2128837" cy="254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0.gstatic.com/images?q=tbn:ANd9GcQJ4d2Q_y29267qExvjJpnC3mJqsOszd_yqFmDhcYFx5Met0Nb2Wg:3.bp.blogspot.com/-Kw0PYs5iOU0/UY5h_A8pQKI/AAAAAAAAYno/_u6eLqaNSOI/s320/Salvador-Dali-Gala-avec-symptome-paint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1014" y="1698489"/>
            <a:ext cx="1960575" cy="24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ages.fineartamerica.com/images-medium-large/dolly-in-dali-land-james-w-johns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599" y="4388253"/>
            <a:ext cx="3220081" cy="230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alvador Dalí’s Portrait de Paul Eluard">
            <a:hlinkClick r:id="rId7" tooltip="Salvador Dalí’s Portrait de Paul Eluard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156" y="1692383"/>
            <a:ext cx="1977524" cy="25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y Woman with a Blue Hat Framed Art Print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337" y="1643429"/>
            <a:ext cx="2009775" cy="231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536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334227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dirty="0" smtClean="0"/>
              <a:t>Cubists proposed that your sight of an object is the sum of many different views and that your memory of an object is not from simply one angle.  </a:t>
            </a:r>
          </a:p>
          <a:p>
            <a:pPr algn="ctr" eaLnBrk="1" hangingPunct="1"/>
            <a:r>
              <a:rPr lang="en-US" dirty="0" smtClean="0"/>
              <a:t>A typical cubist work shows real people, places, or objects, but not from a fixed viewpoint.  Instead, it shows many parts at one time from many different angles.   The whole idea of space is reconfigured- all sides are seen in the work.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CUBISMO</a:t>
            </a:r>
            <a:endParaRPr lang="en-US" dirty="0"/>
          </a:p>
        </p:txBody>
      </p:sp>
      <p:pic>
        <p:nvPicPr>
          <p:cNvPr id="1026" name="Picture 2" descr="http://img.docstoccdn.com/thumb/orig/11370945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95800"/>
            <a:ext cx="1666875" cy="222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ablopicasso.org/images/paintings/self_portrait_19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58669"/>
            <a:ext cx="2179632" cy="27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-cache-ec0.pinimg.com/236x/9d/90/cd/9d90cd6291da8f635219c67d2fb8c99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28189"/>
            <a:ext cx="22479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5837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Guernica – 3D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446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3"/>
              </a:rPr>
              <a:t>Para </a:t>
            </a:r>
            <a:r>
              <a:rPr lang="en-US" dirty="0" err="1" smtClean="0">
                <a:hlinkClick r:id="rId3"/>
              </a:rPr>
              <a:t>Construir</a:t>
            </a:r>
            <a:r>
              <a:rPr lang="en-US" dirty="0" smtClean="0">
                <a:hlinkClick r:id="rId3"/>
              </a:rPr>
              <a:t> Un </a:t>
            </a:r>
            <a:r>
              <a:rPr lang="en-US" dirty="0" err="1" smtClean="0">
                <a:hlinkClick r:id="rId3"/>
              </a:rPr>
              <a:t>Cuadro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Cubista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Start 1:50 to 2:41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018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417"/>
            <a:ext cx="8839200" cy="99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MX" b="1" dirty="0"/>
              <a:t>Obra #2: Pablo Picasso – </a:t>
            </a:r>
            <a:r>
              <a:rPr lang="es-MX" b="1" dirty="0" smtClean="0"/>
              <a:t>Cubismo</a:t>
            </a:r>
            <a:br>
              <a:rPr lang="es-MX" b="1" dirty="0" smtClean="0"/>
            </a:br>
            <a:r>
              <a:rPr lang="es-MX" b="1" dirty="0" smtClean="0"/>
              <a:t> Tu Versión Moderna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Cubismo Project Requirements: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Cut </a:t>
            </a:r>
            <a:r>
              <a:rPr lang="en-US" dirty="0"/>
              <a:t>out parts of </a:t>
            </a:r>
            <a:r>
              <a:rPr lang="en-US" dirty="0" smtClean="0"/>
              <a:t>at least 8 faces that reflect characteristics of yourself – from different angles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Paste </a:t>
            </a:r>
            <a:r>
              <a:rPr lang="en-US" dirty="0"/>
              <a:t>hair and skin on the 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dd </a:t>
            </a:r>
            <a:r>
              <a:rPr lang="en-US" dirty="0"/>
              <a:t>features such as nose, eyes, lips, chin, eyebrows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inish </a:t>
            </a:r>
            <a:r>
              <a:rPr lang="en-US" dirty="0"/>
              <a:t>the picture with design, patterns, </a:t>
            </a:r>
            <a:r>
              <a:rPr lang="en-US" dirty="0" smtClean="0"/>
              <a:t>colored </a:t>
            </a:r>
            <a:r>
              <a:rPr lang="en-US" dirty="0"/>
              <a:t>pieces of </a:t>
            </a:r>
            <a:r>
              <a:rPr lang="en-US" dirty="0" smtClean="0"/>
              <a:t>paper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895159"/>
            <a:ext cx="3784600" cy="2838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191000"/>
            <a:ext cx="4114800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Write 4 sentences saying what you HAVE DONE to express characteristics of yourself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356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2200275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Información </a:t>
            </a:r>
            <a:r>
              <a:rPr lang="en-US" dirty="0" err="1" smtClean="0">
                <a:hlinkClick r:id="rId3"/>
              </a:rPr>
              <a:t>Sobre</a:t>
            </a:r>
            <a:r>
              <a:rPr lang="en-US" dirty="0" smtClean="0">
                <a:hlinkClick r:id="rId3"/>
              </a:rPr>
              <a:t> Salvador </a:t>
            </a:r>
            <a:r>
              <a:rPr lang="en-US" dirty="0" err="1" smtClean="0">
                <a:hlinkClick r:id="rId3"/>
              </a:rPr>
              <a:t>Dalí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¿</a:t>
            </a:r>
            <a:r>
              <a:rPr lang="en-US" sz="1800" dirty="0" err="1" smtClean="0"/>
              <a:t>Qué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surrealismo</a:t>
            </a:r>
            <a:r>
              <a:rPr lang="en-US" sz="1800" dirty="0" smtClean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¿</a:t>
            </a:r>
            <a:r>
              <a:rPr lang="en-US" sz="1800" dirty="0" err="1" smtClean="0"/>
              <a:t>Quién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Gala?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¿</a:t>
            </a:r>
            <a:r>
              <a:rPr lang="en-US" sz="1800" dirty="0" err="1" smtClean="0"/>
              <a:t>Cuándo</a:t>
            </a:r>
            <a:r>
              <a:rPr lang="en-US" sz="1800" dirty="0" smtClean="0"/>
              <a:t> se </a:t>
            </a:r>
            <a:r>
              <a:rPr lang="en-US" sz="1800" dirty="0" err="1" smtClean="0"/>
              <a:t>murió</a:t>
            </a:r>
            <a:r>
              <a:rPr lang="en-US" sz="1800" dirty="0" smtClean="0"/>
              <a:t> Salvador </a:t>
            </a:r>
            <a:r>
              <a:rPr lang="en-US" sz="1800" dirty="0" err="1" smtClean="0"/>
              <a:t>Dalí</a:t>
            </a:r>
            <a:r>
              <a:rPr lang="en-US" sz="18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¿</a:t>
            </a:r>
            <a:r>
              <a:rPr lang="en-US" sz="1800" dirty="0" err="1" smtClean="0"/>
              <a:t>Cuál</a:t>
            </a:r>
            <a:r>
              <a:rPr lang="en-US" sz="1800" dirty="0" smtClean="0"/>
              <a:t> </a:t>
            </a:r>
            <a:r>
              <a:rPr lang="en-US" sz="1800" dirty="0" err="1" smtClean="0"/>
              <a:t>obra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más</a:t>
            </a:r>
            <a:r>
              <a:rPr lang="en-US" sz="1800" dirty="0" smtClean="0"/>
              <a:t> </a:t>
            </a:r>
            <a:r>
              <a:rPr lang="en-US" sz="1800" dirty="0" err="1" smtClean="0"/>
              <a:t>famosa</a:t>
            </a:r>
            <a:r>
              <a:rPr lang="en-US" sz="1800" dirty="0" smtClean="0"/>
              <a:t> de </a:t>
            </a:r>
            <a:r>
              <a:rPr lang="en-US" sz="1800" dirty="0" err="1" smtClean="0"/>
              <a:t>Dalí</a:t>
            </a:r>
            <a:r>
              <a:rPr lang="en-US" sz="1800" dirty="0" smtClean="0"/>
              <a:t>? ¿</a:t>
            </a:r>
            <a:r>
              <a:rPr lang="en-US" sz="1800" dirty="0" err="1" smtClean="0"/>
              <a:t>Dónde</a:t>
            </a:r>
            <a:r>
              <a:rPr lang="en-US" sz="1800" dirty="0" smtClean="0"/>
              <a:t> </a:t>
            </a:r>
            <a:r>
              <a:rPr lang="en-US" sz="1800" dirty="0" err="1" smtClean="0"/>
              <a:t>está</a:t>
            </a:r>
            <a:r>
              <a:rPr lang="en-US" sz="1800" dirty="0" smtClean="0"/>
              <a:t> hoy </a:t>
            </a:r>
            <a:r>
              <a:rPr lang="en-US" sz="1800" dirty="0" err="1" smtClean="0"/>
              <a:t>día</a:t>
            </a:r>
            <a:r>
              <a:rPr lang="en-US" sz="1800" dirty="0" smtClean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¿</a:t>
            </a:r>
            <a:r>
              <a:rPr lang="en-US" sz="1800" dirty="0" err="1" smtClean="0"/>
              <a:t>Cuántos</a:t>
            </a:r>
            <a:r>
              <a:rPr lang="en-US" sz="1800" dirty="0" smtClean="0"/>
              <a:t> </a:t>
            </a:r>
            <a:r>
              <a:rPr lang="en-US" sz="1800" dirty="0" err="1" smtClean="0"/>
              <a:t>relojes</a:t>
            </a:r>
            <a:r>
              <a:rPr lang="en-US" sz="1800" dirty="0" smtClean="0"/>
              <a:t> </a:t>
            </a:r>
            <a:r>
              <a:rPr lang="en-US" sz="1800" dirty="0" err="1" smtClean="0"/>
              <a:t>tiene</a:t>
            </a:r>
            <a:r>
              <a:rPr lang="en-US" sz="1800" dirty="0" smtClean="0"/>
              <a:t> la </a:t>
            </a:r>
            <a:r>
              <a:rPr lang="en-US" sz="1800" dirty="0" err="1" smtClean="0"/>
              <a:t>obra</a:t>
            </a:r>
            <a:r>
              <a:rPr lang="en-US" sz="18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¿</a:t>
            </a:r>
            <a:r>
              <a:rPr lang="en-US" sz="1800" dirty="0" err="1" smtClean="0"/>
              <a:t>Qué</a:t>
            </a:r>
            <a:r>
              <a:rPr lang="en-US" sz="1800" dirty="0" smtClean="0"/>
              <a:t> </a:t>
            </a:r>
            <a:r>
              <a:rPr lang="en-US" sz="1800" dirty="0" err="1" smtClean="0"/>
              <a:t>bichos</a:t>
            </a:r>
            <a:r>
              <a:rPr lang="en-US" sz="1800" dirty="0" smtClean="0"/>
              <a:t> (bugs) </a:t>
            </a:r>
            <a:r>
              <a:rPr lang="en-US" sz="1800" dirty="0" err="1" smtClean="0"/>
              <a:t>están</a:t>
            </a:r>
            <a:r>
              <a:rPr lang="en-US" sz="1800" dirty="0" smtClean="0"/>
              <a:t> en la </a:t>
            </a:r>
            <a:r>
              <a:rPr lang="en-US" sz="1800" dirty="0" err="1" smtClean="0"/>
              <a:t>obra</a:t>
            </a:r>
            <a:r>
              <a:rPr lang="en-US" sz="1800" dirty="0" smtClean="0"/>
              <a:t>? 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723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1546</TotalTime>
  <Words>446</Words>
  <Application>Microsoft Office PowerPoint</Application>
  <PresentationFormat>On-screen Show (4:3)</PresentationFormat>
  <Paragraphs>63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Obra #1: Frida Kahlo - Un Autorretrato Tu Versión Moderna</vt:lpstr>
      <vt:lpstr>Tipos de Selfies</vt:lpstr>
      <vt:lpstr>Cubismo vs. Surrealismo</vt:lpstr>
      <vt:lpstr>Cubismo           vs.          Surrealismo</vt:lpstr>
      <vt:lpstr>CUBISMO</vt:lpstr>
      <vt:lpstr>Guernica – 3D</vt:lpstr>
      <vt:lpstr>Para Construir Un Cuadro Cubista</vt:lpstr>
      <vt:lpstr>Obra #2: Pablo Picasso – Cubismo  Tu Versión Moderna </vt:lpstr>
      <vt:lpstr>Información Sobre Salvador Dalí</vt:lpstr>
      <vt:lpstr>Surrealismo</vt:lpstr>
      <vt:lpstr>Slide 11</vt:lpstr>
    </vt:vector>
  </TitlesOfParts>
  <Company>Austin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miércoles, el 23 de abril</dc:title>
  <dc:creator>Windows User</dc:creator>
  <cp:lastModifiedBy>Scout</cp:lastModifiedBy>
  <cp:revision>80</cp:revision>
  <cp:lastPrinted>2014-05-01T15:16:40Z</cp:lastPrinted>
  <dcterms:created xsi:type="dcterms:W3CDTF">2014-04-17T14:56:07Z</dcterms:created>
  <dcterms:modified xsi:type="dcterms:W3CDTF">2014-06-25T01:43:40Z</dcterms:modified>
</cp:coreProperties>
</file>