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0" r:id="rId3"/>
    <p:sldId id="258" r:id="rId4"/>
    <p:sldId id="261" r:id="rId5"/>
    <p:sldId id="259" r:id="rId6"/>
    <p:sldId id="267" r:id="rId7"/>
    <p:sldId id="262" r:id="rId8"/>
    <p:sldId id="268" r:id="rId9"/>
    <p:sldId id="273" r:id="rId10"/>
    <p:sldId id="272" r:id="rId11"/>
    <p:sldId id="265" r:id="rId12"/>
    <p:sldId id="269" r:id="rId13"/>
    <p:sldId id="264" r:id="rId14"/>
    <p:sldId id="266" r:id="rId15"/>
    <p:sldId id="270" r:id="rId1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8" autoAdjust="0"/>
  </p:normalViewPr>
  <p:slideViewPr>
    <p:cSldViewPr snapToGrid="0" snapToObjects="1">
      <p:cViewPr varScale="1">
        <p:scale>
          <a:sx n="74" d="100"/>
          <a:sy n="74" d="100"/>
        </p:scale>
        <p:origin x="-7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2931089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pic>
        <p:nvPicPr>
          <p:cNvPr id="12" name="Picture 11" descr="BackStage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8000" contrast="60000"/>
          </a:blip>
          <a:stretch>
            <a:fillRect/>
          </a:stretch>
        </p:blipFill>
        <p:spPr>
          <a:xfrm>
            <a:off x="71619" y="1107683"/>
            <a:ext cx="9000762" cy="524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5739894" y="355926"/>
            <a:ext cx="1713886" cy="1018087"/>
          </a:xfrm>
          <a:prstGeom prst="rect">
            <a:avLst/>
          </a:prstGeom>
        </p:spPr>
      </p:pic>
      <p:pic>
        <p:nvPicPr>
          <p:cNvPr id="24" name="Picture 23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523932" y="562992"/>
            <a:ext cx="2136488" cy="815323"/>
          </a:xfrm>
          <a:prstGeom prst="rect">
            <a:avLst/>
          </a:prstGeom>
        </p:spPr>
      </p:pic>
      <p:pic>
        <p:nvPicPr>
          <p:cNvPr id="27" name="Picture 26" descr="RedTopSmall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6000" contrast="41000"/>
          </a:blip>
          <a:stretch>
            <a:fillRect/>
          </a:stretch>
        </p:blipFill>
        <p:spPr>
          <a:xfrm>
            <a:off x="1705617" y="355910"/>
            <a:ext cx="1713886" cy="1018087"/>
          </a:xfrm>
          <a:prstGeom prst="rect">
            <a:avLst/>
          </a:prstGeom>
        </p:spPr>
      </p:pic>
      <p:pic>
        <p:nvPicPr>
          <p:cNvPr id="28" name="Picture 27" descr="GoldTopSmal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94418" y="562976"/>
            <a:ext cx="2136488" cy="815323"/>
          </a:xfrm>
          <a:prstGeom prst="rect">
            <a:avLst/>
          </a:prstGeom>
        </p:spPr>
      </p:pic>
      <p:pic>
        <p:nvPicPr>
          <p:cNvPr id="20" name="Picture 19" descr="RedTopMain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2000" contrast="33000"/>
          </a:blip>
          <a:stretch>
            <a:fillRect/>
          </a:stretch>
        </p:blipFill>
        <p:spPr>
          <a:xfrm>
            <a:off x="2217021" y="96070"/>
            <a:ext cx="4723230" cy="1825629"/>
          </a:xfrm>
          <a:prstGeom prst="rect">
            <a:avLst/>
          </a:prstGeom>
        </p:spPr>
      </p:pic>
      <p:pic>
        <p:nvPicPr>
          <p:cNvPr id="19" name="Picture 18" descr="GoldTopMain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35397" y="524472"/>
            <a:ext cx="5886483" cy="1401990"/>
          </a:xfrm>
          <a:prstGeom prst="rect">
            <a:avLst/>
          </a:prstGeom>
        </p:spPr>
      </p:pic>
      <p:pic>
        <p:nvPicPr>
          <p:cNvPr id="13" name="Picture 12" descr="Curtains.png"/>
          <p:cNvPicPr>
            <a:picLocks noChangeAspect="1"/>
          </p:cNvPicPr>
          <p:nvPr userDrawn="1"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1141678"/>
            <a:ext cx="9116587" cy="527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oldFram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13707" y="1072896"/>
            <a:ext cx="9154170" cy="5794248"/>
          </a:xfrm>
          <a:prstGeom prst="rect">
            <a:avLst/>
          </a:prstGeom>
        </p:spPr>
      </p:pic>
      <p:pic>
        <p:nvPicPr>
          <p:cNvPr id="29" name="Picture 28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28629" y="2189779"/>
            <a:ext cx="176784" cy="167640"/>
          </a:xfrm>
          <a:prstGeom prst="rect">
            <a:avLst/>
          </a:prstGeom>
        </p:spPr>
      </p:pic>
      <p:pic>
        <p:nvPicPr>
          <p:cNvPr id="30" name="Picture 29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2847270"/>
            <a:ext cx="176784" cy="167640"/>
          </a:xfrm>
          <a:prstGeom prst="rect">
            <a:avLst/>
          </a:prstGeom>
        </p:spPr>
      </p:pic>
      <p:pic>
        <p:nvPicPr>
          <p:cNvPr id="31" name="Picture 30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502408" y="1502599"/>
            <a:ext cx="176784" cy="167640"/>
          </a:xfrm>
          <a:prstGeom prst="rect">
            <a:avLst/>
          </a:prstGeom>
        </p:spPr>
      </p:pic>
      <p:pic>
        <p:nvPicPr>
          <p:cNvPr id="33" name="Picture 32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115484" y="2224831"/>
            <a:ext cx="176784" cy="167640"/>
          </a:xfrm>
          <a:prstGeom prst="rect">
            <a:avLst/>
          </a:prstGeom>
        </p:spPr>
      </p:pic>
      <p:pic>
        <p:nvPicPr>
          <p:cNvPr id="34" name="Picture 33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528833" y="1586419"/>
            <a:ext cx="176784" cy="167640"/>
          </a:xfrm>
          <a:prstGeom prst="rect">
            <a:avLst/>
          </a:prstGeom>
        </p:spPr>
      </p:pic>
      <p:pic>
        <p:nvPicPr>
          <p:cNvPr id="35" name="Picture 34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457200" y="3273155"/>
            <a:ext cx="176784" cy="167640"/>
          </a:xfrm>
          <a:prstGeom prst="rect">
            <a:avLst/>
          </a:prstGeom>
        </p:spPr>
      </p:pic>
      <p:pic>
        <p:nvPicPr>
          <p:cNvPr id="36" name="Picture 35" descr="STARleft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68808" y="2476291"/>
            <a:ext cx="176784" cy="167640"/>
          </a:xfrm>
          <a:prstGeom prst="rect">
            <a:avLst/>
          </a:prstGeom>
        </p:spPr>
      </p:pic>
      <p:pic>
        <p:nvPicPr>
          <p:cNvPr id="39" name="Picture 38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45767" y="2054143"/>
            <a:ext cx="173736" cy="170688"/>
          </a:xfrm>
          <a:prstGeom prst="rect">
            <a:avLst/>
          </a:prstGeom>
        </p:spPr>
      </p:pic>
      <p:pic>
        <p:nvPicPr>
          <p:cNvPr id="42" name="Picture 41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951408" y="2054143"/>
            <a:ext cx="173736" cy="170688"/>
          </a:xfrm>
          <a:prstGeom prst="rect">
            <a:avLst/>
          </a:prstGeom>
        </p:spPr>
      </p:pic>
      <p:pic>
        <p:nvPicPr>
          <p:cNvPr id="45" name="Picture 44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745639" y="1755774"/>
            <a:ext cx="173736" cy="170688"/>
          </a:xfrm>
          <a:prstGeom prst="rect">
            <a:avLst/>
          </a:prstGeom>
        </p:spPr>
      </p:pic>
      <p:pic>
        <p:nvPicPr>
          <p:cNvPr id="48" name="Picture 47" descr="STARstraigh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566158" y="2357419"/>
            <a:ext cx="173736" cy="170688"/>
          </a:xfrm>
          <a:prstGeom prst="rect">
            <a:avLst/>
          </a:prstGeom>
        </p:spPr>
      </p:pic>
      <p:pic>
        <p:nvPicPr>
          <p:cNvPr id="50" name="Picture 49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019800" y="1747963"/>
            <a:ext cx="173736" cy="173736"/>
          </a:xfrm>
          <a:prstGeom prst="rect">
            <a:avLst/>
          </a:prstGeom>
        </p:spPr>
      </p:pic>
      <p:pic>
        <p:nvPicPr>
          <p:cNvPr id="51" name="Picture 50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6853383" y="2392471"/>
            <a:ext cx="173736" cy="173736"/>
          </a:xfrm>
          <a:prstGeom prst="rect">
            <a:avLst/>
          </a:prstGeom>
        </p:spPr>
      </p:pic>
      <p:pic>
        <p:nvPicPr>
          <p:cNvPr id="53" name="Picture 52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540648" y="2757354"/>
            <a:ext cx="173736" cy="173736"/>
          </a:xfrm>
          <a:prstGeom prst="rect">
            <a:avLst/>
          </a:prstGeom>
        </p:spPr>
      </p:pic>
      <p:pic>
        <p:nvPicPr>
          <p:cNvPr id="54" name="Picture 53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8897" y="2288839"/>
            <a:ext cx="173736" cy="173736"/>
          </a:xfrm>
          <a:prstGeom prst="rect">
            <a:avLst/>
          </a:prstGeom>
        </p:spPr>
      </p:pic>
      <p:pic>
        <p:nvPicPr>
          <p:cNvPr id="55" name="Picture 54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366912" y="1586419"/>
            <a:ext cx="173736" cy="173736"/>
          </a:xfrm>
          <a:prstGeom prst="rect">
            <a:avLst/>
          </a:prstGeom>
        </p:spPr>
      </p:pic>
      <p:pic>
        <p:nvPicPr>
          <p:cNvPr id="56" name="Picture 55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7772400" y="3544824"/>
            <a:ext cx="173736" cy="173736"/>
          </a:xfrm>
          <a:prstGeom prst="rect">
            <a:avLst/>
          </a:prstGeom>
        </p:spPr>
      </p:pic>
      <p:pic>
        <p:nvPicPr>
          <p:cNvPr id="57" name="Picture 56" descr="STARrigh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599932" y="3098730"/>
            <a:ext cx="173736" cy="173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8" y="988620"/>
            <a:ext cx="6450905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2204580"/>
            <a:ext cx="7302674" cy="41517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pic>
        <p:nvPicPr>
          <p:cNvPr id="20" name="Picture 19" descr="SunburstMain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35000"/>
          </a:blip>
          <a:stretch>
            <a:fillRect/>
          </a:stretch>
        </p:blipFill>
        <p:spPr>
          <a:xfrm>
            <a:off x="-3537" y="1"/>
            <a:ext cx="9144000" cy="41056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647700" y="1019284"/>
            <a:ext cx="7882525" cy="5351391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676404" y="833861"/>
            <a:ext cx="3700333" cy="18695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4757738" y="858913"/>
            <a:ext cx="3772487" cy="16190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Curtains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67000"/>
          </a:blip>
          <a:stretch>
            <a:fillRect/>
          </a:stretch>
        </p:blipFill>
        <p:spPr>
          <a:xfrm>
            <a:off x="13706" y="25053"/>
            <a:ext cx="9116587" cy="6442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Picture 66" descr="Gold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2">
                <a:lumMod val="75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FEAE-E437-4819-BBD3-602CF95EDFA6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692C3-8060-42A3-84F0-486993F336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75763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chemeClr val="bg1"/>
                </a:solidFill>
              </a:rPr>
              <a:t>Autobiografía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36" y="2125014"/>
            <a:ext cx="7225049" cy="440457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 As a review activity, you will prepare an autobiography.  For </a:t>
            </a:r>
            <a:br>
              <a:rPr lang="en-US" dirty="0" smtClean="0"/>
            </a:br>
            <a:r>
              <a:rPr lang="en-US" dirty="0" smtClean="0"/>
              <a:t> a few days you will be assigned to write about different topics about yourself. </a:t>
            </a:r>
          </a:p>
          <a:p>
            <a:r>
              <a:rPr lang="en-US" dirty="0" smtClean="0"/>
              <a:t>During the writing time (</a:t>
            </a:r>
            <a:r>
              <a:rPr lang="en-US" dirty="0" err="1" smtClean="0"/>
              <a:t>freewriting</a:t>
            </a:r>
            <a:r>
              <a:rPr lang="en-US" dirty="0" smtClean="0"/>
              <a:t>), you are to write for 10 minutes without stopping. Your goal is to write 100 words in this 10 minute period. </a:t>
            </a:r>
          </a:p>
          <a:p>
            <a:r>
              <a:rPr lang="en-US" dirty="0" smtClean="0"/>
              <a:t>You will be graded on 1) these </a:t>
            </a:r>
            <a:r>
              <a:rPr lang="en-US" dirty="0" err="1" smtClean="0"/>
              <a:t>freewrites</a:t>
            </a:r>
            <a:r>
              <a:rPr lang="en-US" dirty="0" smtClean="0"/>
              <a:t> and 2) your diorama which will include a picture of yourself and 2 grammatically correct sentences from each topic. </a:t>
            </a:r>
          </a:p>
          <a:p>
            <a:r>
              <a:rPr lang="en-US" dirty="0" smtClean="0"/>
              <a:t>If you miss a class day that we work on the </a:t>
            </a:r>
            <a:r>
              <a:rPr lang="en-US" dirty="0" err="1" smtClean="0"/>
              <a:t>Autobiografía</a:t>
            </a:r>
            <a:r>
              <a:rPr lang="en-US" dirty="0" smtClean="0"/>
              <a:t>, you will need to come in during tutorials for 15 minutes to make up the writing and to write your 2 best sentences on diorama. 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freewrites</a:t>
            </a:r>
            <a:r>
              <a:rPr lang="en-US" dirty="0" smtClean="0"/>
              <a:t> and the diorama will be done completely in class and will be due on September 10</a:t>
            </a:r>
            <a:r>
              <a:rPr lang="en-US" baseline="30000" dirty="0" smtClean="0"/>
              <a:t>th</a:t>
            </a:r>
            <a:r>
              <a:rPr lang="en-US" dirty="0" smtClean="0"/>
              <a:t>. This is a formative test. </a:t>
            </a:r>
          </a:p>
          <a:p>
            <a:r>
              <a:rPr lang="en-US" dirty="0" smtClean="0"/>
              <a:t>Bring a picture by Thursday, August 30</a:t>
            </a:r>
            <a:r>
              <a:rPr lang="en-US" baseline="30000" dirty="0" smtClean="0"/>
              <a:t>th</a:t>
            </a:r>
            <a:r>
              <a:rPr lang="en-US" dirty="0" smtClean="0"/>
              <a:t> to be used in your project. This picture will be displayed in the hallway.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211978"/>
            <a:ext cx="8183562" cy="1052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TIME IS UP</a:t>
            </a:r>
            <a:endParaRPr lang="en-US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04552" y="2670175"/>
            <a:ext cx="7186411" cy="4187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When time is up, count the number of words and write it on the top right hand section of your paper, with today’s date. 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Diorama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1880315"/>
            <a:ext cx="7302674" cy="4649273"/>
          </a:xfrm>
        </p:spPr>
        <p:txBody>
          <a:bodyPr>
            <a:normAutofit/>
          </a:bodyPr>
          <a:lstStyle/>
          <a:p>
            <a:r>
              <a:rPr lang="en-US" dirty="0" smtClean="0"/>
              <a:t>Take out your diorama. </a:t>
            </a:r>
          </a:p>
          <a:p>
            <a:r>
              <a:rPr lang="en-US" dirty="0" smtClean="0"/>
              <a:t>Choose 3 of your best written and grammatically correct sentences from last week’s writing and 3 from today’s writing and write on bottom panel. </a:t>
            </a:r>
          </a:p>
          <a:p>
            <a:r>
              <a:rPr lang="en-US" dirty="0" smtClean="0"/>
              <a:t>Be sure to leave enough room for 2 more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128" y="0"/>
            <a:ext cx="6450905" cy="1143000"/>
          </a:xfrm>
        </p:spPr>
        <p:txBody>
          <a:bodyPr>
            <a:normAutofit/>
          </a:bodyPr>
          <a:lstStyle/>
          <a:p>
            <a:r>
              <a:rPr lang="es-ES" u="sng" dirty="0" smtClean="0">
                <a:solidFill>
                  <a:schemeClr val="bg1"/>
                </a:solidFill>
              </a:rPr>
              <a:t>El Futuro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887104"/>
            <a:ext cx="7302674" cy="54879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Escribe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10 </a:t>
            </a:r>
            <a:r>
              <a:rPr lang="en-US" b="1" dirty="0" err="1" smtClean="0"/>
              <a:t>minutos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¡No pares! (Don’t stop!)</a:t>
            </a:r>
          </a:p>
          <a:p>
            <a:pPr lvl="1"/>
            <a:r>
              <a:rPr lang="en-US" b="1" dirty="0" err="1" smtClean="0"/>
              <a:t>Tu</a:t>
            </a:r>
            <a:r>
              <a:rPr lang="en-US" b="1" dirty="0" smtClean="0"/>
              <a:t> meta (goal) – 100 </a:t>
            </a:r>
            <a:r>
              <a:rPr lang="en-US" b="1" dirty="0" err="1" smtClean="0"/>
              <a:t>palabras</a:t>
            </a:r>
            <a:endParaRPr lang="en-US" b="1" dirty="0" smtClean="0"/>
          </a:p>
          <a:p>
            <a:endParaRPr lang="es-ES" dirty="0" smtClean="0"/>
          </a:p>
          <a:p>
            <a:r>
              <a:rPr lang="en-US" dirty="0" smtClean="0"/>
              <a:t>Tell me what you will be doing in the future.  Where will you be? What will you be doing?  What will your relationship status be?  </a:t>
            </a:r>
          </a:p>
          <a:p>
            <a:pPr>
              <a:buFont typeface="Wingdings 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err="1" smtClean="0">
                <a:solidFill>
                  <a:schemeClr val="bg1"/>
                </a:solidFill>
              </a:rPr>
              <a:t>Ir</a:t>
            </a:r>
            <a:r>
              <a:rPr lang="en-US" dirty="0" smtClean="0">
                <a:solidFill>
                  <a:schemeClr val="bg1"/>
                </a:solidFill>
              </a:rPr>
              <a:t> + A + INF as much as needed.</a:t>
            </a:r>
          </a:p>
          <a:p>
            <a:pPr>
              <a:buFont typeface="Wingdings 2" charset="2"/>
              <a:buNone/>
              <a:defRPr/>
            </a:pPr>
            <a:r>
              <a:rPr lang="en-US" sz="2400" dirty="0" err="1" smtClean="0"/>
              <a:t>Voy</a:t>
            </a:r>
            <a:r>
              <a:rPr lang="en-US" sz="2400" dirty="0" smtClean="0"/>
              <a:t>	</a:t>
            </a:r>
            <a:r>
              <a:rPr lang="en-US" sz="2400" dirty="0" err="1" smtClean="0"/>
              <a:t>vamos</a:t>
            </a:r>
            <a:endParaRPr lang="en-US" sz="2400" dirty="0" smtClean="0"/>
          </a:p>
          <a:p>
            <a:pPr>
              <a:buFont typeface="Wingdings 2" charset="2"/>
              <a:buNone/>
              <a:defRPr/>
            </a:pPr>
            <a:r>
              <a:rPr lang="en-US" sz="2400" dirty="0" smtClean="0"/>
              <a:t>Vas</a:t>
            </a:r>
          </a:p>
          <a:p>
            <a:pPr>
              <a:buFont typeface="Wingdings 2" charset="2"/>
              <a:buNone/>
              <a:defRPr/>
            </a:pPr>
            <a:r>
              <a:rPr lang="en-US" sz="2400" dirty="0" err="1" smtClean="0"/>
              <a:t>Va</a:t>
            </a:r>
            <a:r>
              <a:rPr lang="en-US" sz="2400" dirty="0" smtClean="0"/>
              <a:t>	           van</a:t>
            </a:r>
          </a:p>
          <a:p>
            <a:pPr>
              <a:buNone/>
              <a:defRPr/>
            </a:pPr>
            <a:r>
              <a:rPr lang="es-ES" dirty="0" smtClean="0"/>
              <a:t>Usa frases como:  Voy a ser, voy a hacer, o Quiero ser etc.</a:t>
            </a:r>
          </a:p>
          <a:p>
            <a:pPr>
              <a:buFont typeface="Wingdings 2" charset="2"/>
              <a:buNone/>
              <a:defRPr/>
            </a:pPr>
            <a:endParaRPr lang="en-US" dirty="0" smtClean="0"/>
          </a:p>
          <a:p>
            <a:pPr>
              <a:buFont typeface="Wingdings 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Use at least 4 other verb phrases from the WS you just picked up.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6710" y="386366"/>
            <a:ext cx="772732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211978"/>
            <a:ext cx="8183562" cy="1052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TIME IS UP</a:t>
            </a:r>
            <a:endParaRPr lang="en-US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04552" y="2670175"/>
            <a:ext cx="7186411" cy="4187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When time is up, count the number of words and write it on the top right hand section of your paper, with today’s date. 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Diorama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1880315"/>
            <a:ext cx="7302674" cy="4649273"/>
          </a:xfrm>
        </p:spPr>
        <p:txBody>
          <a:bodyPr>
            <a:normAutofit/>
          </a:bodyPr>
          <a:lstStyle/>
          <a:p>
            <a:r>
              <a:rPr lang="en-US" dirty="0" smtClean="0"/>
              <a:t>Take out your diorama. </a:t>
            </a:r>
          </a:p>
          <a:p>
            <a:r>
              <a:rPr lang="en-US" dirty="0" smtClean="0"/>
              <a:t>Choose two of your best written and grammatically correct sentences from today’s writing and write on bottom panel. </a:t>
            </a:r>
          </a:p>
          <a:p>
            <a:r>
              <a:rPr lang="en-US" dirty="0" smtClean="0"/>
              <a:t>Be sure all sentences are spelled correctly and are grammatically correct.</a:t>
            </a:r>
          </a:p>
          <a:p>
            <a:r>
              <a:rPr lang="en-US" dirty="0" smtClean="0"/>
              <a:t>Glue your diorama so it stands 3D.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84856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Free Write Rules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type="subTitle" idx="1"/>
          </p:nvPr>
        </p:nvSpPr>
        <p:spPr>
          <a:xfrm>
            <a:off x="0" y="2099256"/>
            <a:ext cx="9144000" cy="43144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 without stopping for 10 minutes. </a:t>
            </a:r>
          </a:p>
          <a:p>
            <a:r>
              <a:rPr lang="en-US" dirty="0" smtClean="0"/>
              <a:t>No English words except for names. </a:t>
            </a:r>
          </a:p>
          <a:p>
            <a:r>
              <a:rPr lang="en-US" dirty="0" smtClean="0"/>
              <a:t>Keep the sentences simple. </a:t>
            </a:r>
          </a:p>
          <a:p>
            <a:r>
              <a:rPr lang="en-US" dirty="0" smtClean="0"/>
              <a:t>Use lists if you have them. </a:t>
            </a:r>
          </a:p>
          <a:p>
            <a:r>
              <a:rPr lang="en-US" dirty="0" smtClean="0"/>
              <a:t>Use words that you already know. </a:t>
            </a:r>
          </a:p>
          <a:p>
            <a:r>
              <a:rPr lang="en-US" dirty="0" smtClean="0"/>
              <a:t>If you don’t know a word, don’t use it or reword the idea. </a:t>
            </a:r>
          </a:p>
          <a:p>
            <a:r>
              <a:rPr lang="en-US" dirty="0" smtClean="0"/>
              <a:t>Use as many adjectives as possible. </a:t>
            </a:r>
          </a:p>
          <a:p>
            <a:r>
              <a:rPr lang="en-US" dirty="0" smtClean="0"/>
              <a:t>Spell as accurately as you can and then move on. </a:t>
            </a:r>
          </a:p>
          <a:p>
            <a:r>
              <a:rPr lang="en-US" dirty="0" smtClean="0"/>
              <a:t>Use posters from the room as help.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Tu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Retrato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0" y="1957589"/>
            <a:ext cx="7843235" cy="415176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Escribe</a:t>
            </a:r>
            <a:r>
              <a:rPr lang="en-US" b="1" dirty="0" smtClean="0"/>
              <a:t> </a:t>
            </a:r>
            <a:r>
              <a:rPr lang="en-US" b="1" dirty="0" err="1" smtClean="0"/>
              <a:t>por</a:t>
            </a:r>
            <a:r>
              <a:rPr lang="en-US" b="1" dirty="0" smtClean="0"/>
              <a:t> 10 </a:t>
            </a:r>
            <a:r>
              <a:rPr lang="en-US" b="1" dirty="0" err="1" smtClean="0"/>
              <a:t>minutos</a:t>
            </a:r>
            <a:r>
              <a:rPr lang="en-US" b="1" dirty="0" smtClean="0"/>
              <a:t> </a:t>
            </a:r>
          </a:p>
          <a:p>
            <a:pPr lvl="1"/>
            <a:r>
              <a:rPr lang="en-US" b="1" dirty="0" smtClean="0"/>
              <a:t>¡No pares! (Don’t stop!)</a:t>
            </a:r>
          </a:p>
          <a:p>
            <a:pPr lvl="1"/>
            <a:r>
              <a:rPr lang="en-US" b="1" dirty="0" err="1" smtClean="0"/>
              <a:t>Tu</a:t>
            </a:r>
            <a:r>
              <a:rPr lang="en-US" b="1" dirty="0" smtClean="0"/>
              <a:t> meta (goal) – 100 </a:t>
            </a:r>
            <a:r>
              <a:rPr lang="en-US" b="1" dirty="0" err="1" smtClean="0"/>
              <a:t>palabras</a:t>
            </a:r>
            <a:endParaRPr lang="en-US" b="1" dirty="0" smtClean="0"/>
          </a:p>
          <a:p>
            <a:endParaRPr lang="es-ES" dirty="0" smtClean="0"/>
          </a:p>
          <a:p>
            <a:r>
              <a:rPr lang="es-ES" dirty="0" smtClean="0"/>
              <a:t>Una descripción física (</a:t>
            </a:r>
            <a:r>
              <a:rPr lang="es-ES" dirty="0" err="1" smtClean="0"/>
              <a:t>physical</a:t>
            </a:r>
            <a:r>
              <a:rPr lang="es-ES" dirty="0" smtClean="0"/>
              <a:t>) y características</a:t>
            </a:r>
            <a:endParaRPr lang="en-US" dirty="0" smtClean="0"/>
          </a:p>
          <a:p>
            <a:pPr lvl="1"/>
            <a:r>
              <a:rPr lang="en-US" dirty="0" smtClean="0"/>
              <a:t>Eye color, hair color, height, personality, etc.</a:t>
            </a:r>
          </a:p>
          <a:p>
            <a:r>
              <a:rPr lang="es-ES" dirty="0" smtClean="0"/>
              <a:t>Descripción de tu ropa en la fotografía</a:t>
            </a:r>
            <a:endParaRPr lang="en-US" dirty="0" smtClean="0"/>
          </a:p>
          <a:p>
            <a:r>
              <a:rPr lang="es-ES" dirty="0" smtClean="0"/>
              <a:t>Describe cada persona en tu familia, usando vocabulario descriptivo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6710" y="386366"/>
            <a:ext cx="772732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1211978"/>
            <a:ext cx="8183562" cy="1052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TIME IS UP</a:t>
            </a:r>
            <a:endParaRPr lang="en-US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04552" y="2670175"/>
            <a:ext cx="7186411" cy="41878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When time is up, count the number of words and write it on the top right hand section of your paper, with today’s date. 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Diorama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1880315"/>
            <a:ext cx="7302674" cy="46492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Follow the instructions on how to create a diorama. Do not glue the diorama 3D. This will </a:t>
            </a:r>
            <a:r>
              <a:rPr lang="en-US" dirty="0" err="1" smtClean="0"/>
              <a:t>alow</a:t>
            </a:r>
            <a:r>
              <a:rPr lang="en-US" dirty="0" smtClean="0"/>
              <a:t> you to fold it and place in journal. </a:t>
            </a:r>
          </a:p>
          <a:p>
            <a:r>
              <a:rPr lang="en-US" dirty="0" smtClean="0"/>
              <a:t>Glue your photo on the top panel. </a:t>
            </a:r>
          </a:p>
          <a:p>
            <a:r>
              <a:rPr lang="en-US" dirty="0" smtClean="0"/>
              <a:t>Choose two of your best written and grammatically correct sentences from today’s writing and write on bottom panel. </a:t>
            </a:r>
          </a:p>
          <a:p>
            <a:r>
              <a:rPr lang="en-US" dirty="0" smtClean="0"/>
              <a:t>Be sure to leave enough room for 6 more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chemeClr val="bg1"/>
                </a:solidFill>
              </a:rPr>
              <a:t>Una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Encuesta</a:t>
            </a:r>
            <a:r>
              <a:rPr lang="en-US" u="sng" dirty="0" smtClean="0">
                <a:solidFill>
                  <a:schemeClr val="bg1"/>
                </a:solidFill>
              </a:rPr>
              <a:t> - Survey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Tienes</a:t>
            </a:r>
            <a:r>
              <a:rPr lang="en-US" dirty="0" smtClean="0"/>
              <a:t> 10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contestar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en </a:t>
            </a:r>
            <a:r>
              <a:rPr lang="en-US" dirty="0" err="1" smtClean="0"/>
              <a:t>oraciones</a:t>
            </a:r>
            <a:r>
              <a:rPr lang="en-US" dirty="0" smtClean="0"/>
              <a:t> </a:t>
            </a:r>
            <a:r>
              <a:rPr lang="en-US" dirty="0" err="1" smtClean="0"/>
              <a:t>completas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6710" y="386366"/>
            <a:ext cx="772732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Diorama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1880315"/>
            <a:ext cx="7302674" cy="4649273"/>
          </a:xfrm>
        </p:spPr>
        <p:txBody>
          <a:bodyPr>
            <a:normAutofit/>
          </a:bodyPr>
          <a:lstStyle/>
          <a:p>
            <a:r>
              <a:rPr lang="en-US" dirty="0" smtClean="0"/>
              <a:t>Take out your diorama. </a:t>
            </a:r>
          </a:p>
          <a:p>
            <a:r>
              <a:rPr lang="en-US" dirty="0" smtClean="0"/>
              <a:t>Choose two of your best written and grammatically correct sentences from today’s writing and write on bottom panel. </a:t>
            </a:r>
          </a:p>
          <a:p>
            <a:r>
              <a:rPr lang="en-US" dirty="0" smtClean="0"/>
              <a:t>Be sure to leave enough room for 4 more sentences.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84856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Free Write Rules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type="subTitle" idx="1"/>
          </p:nvPr>
        </p:nvSpPr>
        <p:spPr>
          <a:xfrm>
            <a:off x="0" y="2099256"/>
            <a:ext cx="9144000" cy="43144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Write without stopping for 10 minutes. </a:t>
            </a:r>
          </a:p>
          <a:p>
            <a:r>
              <a:rPr lang="en-US" dirty="0" smtClean="0"/>
              <a:t>No English words except for names. </a:t>
            </a:r>
          </a:p>
          <a:p>
            <a:r>
              <a:rPr lang="en-US" dirty="0" smtClean="0"/>
              <a:t>Keep the sentences simple. </a:t>
            </a:r>
          </a:p>
          <a:p>
            <a:r>
              <a:rPr lang="en-US" dirty="0" smtClean="0"/>
              <a:t>Use lists if you have them. </a:t>
            </a:r>
          </a:p>
          <a:p>
            <a:r>
              <a:rPr lang="en-US" dirty="0" smtClean="0"/>
              <a:t>Use words that you already know. </a:t>
            </a:r>
          </a:p>
          <a:p>
            <a:r>
              <a:rPr lang="en-US" dirty="0" smtClean="0"/>
              <a:t>If you don’t know a word, don’t use it or reword the idea. </a:t>
            </a:r>
          </a:p>
          <a:p>
            <a:r>
              <a:rPr lang="en-US" dirty="0" smtClean="0"/>
              <a:t>Use as many adjectives as possible. </a:t>
            </a:r>
          </a:p>
          <a:p>
            <a:r>
              <a:rPr lang="en-US" dirty="0" smtClean="0"/>
              <a:t>Spell as accurately as you can and then move on. </a:t>
            </a:r>
          </a:p>
          <a:p>
            <a:r>
              <a:rPr lang="en-US" dirty="0" smtClean="0"/>
              <a:t>Use posters from the room as help.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503238" y="311150"/>
            <a:ext cx="8183562" cy="5768975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s-ES" sz="2400" u="sng" dirty="0" smtClean="0">
                <a:solidFill>
                  <a:schemeClr val="bg1"/>
                </a:solidFill>
              </a:rPr>
              <a:t>Tus Gustos/Disgustos</a:t>
            </a:r>
          </a:p>
          <a:p>
            <a:pPr>
              <a:buFont typeface="Wingdings 2" charset="2"/>
              <a:buNone/>
            </a:pPr>
            <a:r>
              <a:rPr lang="en-US" sz="2400" dirty="0" smtClean="0"/>
              <a:t>First, write about YOUR likes and dislikes. Then, those of your family, friends, etc.  </a:t>
            </a:r>
          </a:p>
          <a:p>
            <a:pPr>
              <a:buFont typeface="Wingdings 2" charset="2"/>
              <a:buNone/>
            </a:pPr>
            <a:endParaRPr lang="en-US" sz="2400" u="sng" dirty="0" smtClean="0"/>
          </a:p>
          <a:p>
            <a:r>
              <a:rPr lang="en-US" sz="2000" dirty="0" smtClean="0"/>
              <a:t>Me </a:t>
            </a:r>
            <a:r>
              <a:rPr lang="en-US" sz="2000" dirty="0" err="1" smtClean="0"/>
              <a:t>gusta</a:t>
            </a:r>
            <a:r>
              <a:rPr lang="en-US" sz="2000" dirty="0" smtClean="0"/>
              <a:t> – </a:t>
            </a:r>
          </a:p>
          <a:p>
            <a:r>
              <a:rPr lang="en-US" sz="2000" dirty="0" smtClean="0"/>
              <a:t>Me </a:t>
            </a:r>
            <a:r>
              <a:rPr lang="en-US" sz="2000" dirty="0" err="1" smtClean="0"/>
              <a:t>gustan</a:t>
            </a:r>
            <a:r>
              <a:rPr lang="en-US" sz="2000" dirty="0" smtClean="0"/>
              <a:t> – </a:t>
            </a:r>
          </a:p>
          <a:p>
            <a:r>
              <a:rPr lang="en-US" sz="2000" dirty="0" smtClean="0"/>
              <a:t>A __    le </a:t>
            </a:r>
            <a:r>
              <a:rPr lang="en-US" sz="2000" dirty="0" err="1" smtClean="0"/>
              <a:t>gusta</a:t>
            </a:r>
            <a:r>
              <a:rPr lang="en-US" sz="2000" dirty="0" smtClean="0"/>
              <a:t> – </a:t>
            </a:r>
          </a:p>
          <a:p>
            <a:r>
              <a:rPr lang="en-US" sz="2000" dirty="0" smtClean="0"/>
              <a:t>A __    le </a:t>
            </a:r>
            <a:r>
              <a:rPr lang="en-US" sz="2000" dirty="0" err="1" smtClean="0"/>
              <a:t>gustan</a:t>
            </a:r>
            <a:r>
              <a:rPr lang="en-US" sz="2000" dirty="0" smtClean="0"/>
              <a:t> – </a:t>
            </a:r>
          </a:p>
          <a:p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gusta</a:t>
            </a:r>
            <a:r>
              <a:rPr lang="en-US" sz="2000" dirty="0" smtClean="0"/>
              <a:t> – </a:t>
            </a:r>
          </a:p>
          <a:p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gustan</a:t>
            </a:r>
            <a:r>
              <a:rPr lang="en-US" sz="2000" dirty="0" smtClean="0"/>
              <a:t> – </a:t>
            </a:r>
          </a:p>
          <a:p>
            <a:r>
              <a:rPr lang="en-US" sz="2000" dirty="0" smtClean="0"/>
              <a:t>A ___ les </a:t>
            </a:r>
            <a:r>
              <a:rPr lang="en-US" sz="2000" dirty="0" err="1" smtClean="0"/>
              <a:t>gusta</a:t>
            </a:r>
            <a:r>
              <a:rPr lang="en-US" sz="2000" dirty="0" smtClean="0"/>
              <a:t> – </a:t>
            </a:r>
          </a:p>
          <a:p>
            <a:r>
              <a:rPr lang="en-US" sz="2000" dirty="0" smtClean="0"/>
              <a:t>A ___ les </a:t>
            </a:r>
            <a:r>
              <a:rPr lang="en-US" sz="2000" dirty="0" err="1" smtClean="0"/>
              <a:t>gustan</a:t>
            </a:r>
            <a:r>
              <a:rPr lang="en-US" sz="2000" dirty="0" smtClean="0"/>
              <a:t> –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76650" y="1241946"/>
            <a:ext cx="39478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Make some of these negative!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2116" y="1928356"/>
            <a:ext cx="4002346" cy="4151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Escribe por 10 minutos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¡No pares! (Don’t stop!)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 meta (goal) – 100 palabras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Tus comidas, películas, programas, lugares, clases, deportes que te gustan/encantan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Tus comidas, películas, programas, lugares, clases, deportes que no te gustan/encantan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¿Qué te gusta hacer?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¿Qué no te gusta hacer?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710" y="386366"/>
            <a:ext cx="772732" cy="37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6339">
  <a:themeElements>
    <a:clrScheme name="Custom 17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46907B-82F1-4E61-B021-2D7296590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TS030006339</Template>
  <TotalTime>802</TotalTime>
  <Words>584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TS030006339</vt:lpstr>
      <vt:lpstr>Autobiografía</vt:lpstr>
      <vt:lpstr>Free Write Rules</vt:lpstr>
      <vt:lpstr>Tu Retrato</vt:lpstr>
      <vt:lpstr>TIME IS UP</vt:lpstr>
      <vt:lpstr>Diorama</vt:lpstr>
      <vt:lpstr>Una Encuesta - Survey</vt:lpstr>
      <vt:lpstr>Diorama</vt:lpstr>
      <vt:lpstr>Free Write Rules</vt:lpstr>
      <vt:lpstr>Slide 9</vt:lpstr>
      <vt:lpstr>TIME IS UP</vt:lpstr>
      <vt:lpstr>Diorama</vt:lpstr>
      <vt:lpstr>El Futuro</vt:lpstr>
      <vt:lpstr>TIME IS UP</vt:lpstr>
      <vt:lpstr>Diorama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subject/>
  <dc:creator>desiree.hanson</dc:creator>
  <cp:keywords/>
  <dc:description/>
  <cp:lastModifiedBy>desiree.hanson</cp:lastModifiedBy>
  <cp:revision>12</cp:revision>
  <dcterms:created xsi:type="dcterms:W3CDTF">2012-06-28T06:56:24Z</dcterms:created>
  <dcterms:modified xsi:type="dcterms:W3CDTF">2012-10-12T21:36:21Z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TC300063399990</vt:lpwstr>
  </property>
</Properties>
</file>