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56" r:id="rId4"/>
    <p:sldId id="260" r:id="rId5"/>
    <p:sldId id="262" r:id="rId6"/>
    <p:sldId id="264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38113-D4F6-42D0-A41E-48F466CE1BE3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69FAB-C683-4A21-BDA7-AC400764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52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http://www.24siete.info/nota-199309-sociedad-artistas_unidos_del_chaco_proponen_cambiar_el_mundo_a_traves_de_you_tube.html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69FAB-C683-4A21-BDA7-AC400764CB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83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AED-94DC-4AE1-89D9-C0B11C9D7BA5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321B-754A-4625-B84B-7D976D24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0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AED-94DC-4AE1-89D9-C0B11C9D7BA5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321B-754A-4625-B84B-7D976D24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7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AED-94DC-4AE1-89D9-C0B11C9D7BA5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321B-754A-4625-B84B-7D976D24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2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AED-94DC-4AE1-89D9-C0B11C9D7BA5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321B-754A-4625-B84B-7D976D24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5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AED-94DC-4AE1-89D9-C0B11C9D7BA5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321B-754A-4625-B84B-7D976D24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2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AED-94DC-4AE1-89D9-C0B11C9D7BA5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321B-754A-4625-B84B-7D976D24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5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AED-94DC-4AE1-89D9-C0B11C9D7BA5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321B-754A-4625-B84B-7D976D24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AED-94DC-4AE1-89D9-C0B11C9D7BA5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321B-754A-4625-B84B-7D976D24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0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AED-94DC-4AE1-89D9-C0B11C9D7BA5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321B-754A-4625-B84B-7D976D24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6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AED-94DC-4AE1-89D9-C0B11C9D7BA5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321B-754A-4625-B84B-7D976D24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AED-94DC-4AE1-89D9-C0B11C9D7BA5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321B-754A-4625-B84B-7D976D24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9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CAED-94DC-4AE1-89D9-C0B11C9D7BA5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C321B-754A-4625-B84B-7D976D24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1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JyHpjPqxXQ&amp;feature=youtu.b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hyperlink" Target="http://www.youtube.com/watch?v=n-JEULQYrpk&amp;feature=youtu.be" TargetMode="External"/><Relationship Id="rId4" Type="http://schemas.openxmlformats.org/officeDocument/2006/relationships/hyperlink" Target="http://www.youtube.com/watch?v=EHynVXBFMK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p2jleb3hT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miércoles</a:t>
            </a:r>
            <a:r>
              <a:rPr lang="en-US" dirty="0" smtClean="0"/>
              <a:t>, el 26 de </a:t>
            </a:r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hoja</a:t>
            </a:r>
            <a:r>
              <a:rPr lang="en-US" dirty="0" smtClean="0"/>
              <a:t> de </a:t>
            </a:r>
            <a:r>
              <a:rPr lang="en-US" dirty="0" err="1" smtClean="0"/>
              <a:t>calentamientos</a:t>
            </a:r>
            <a:r>
              <a:rPr lang="en-US" dirty="0" smtClean="0"/>
              <a:t>, </a:t>
            </a:r>
            <a:r>
              <a:rPr lang="en-US" dirty="0" err="1" smtClean="0"/>
              <a:t>dibuja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columnas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escribe</a:t>
            </a:r>
            <a:r>
              <a:rPr lang="en-US" dirty="0" smtClean="0"/>
              <a:t> lo </a:t>
            </a:r>
            <a:r>
              <a:rPr lang="en-US" dirty="0" err="1" smtClean="0"/>
              <a:t>siguiente</a:t>
            </a:r>
            <a:r>
              <a:rPr lang="en-US" dirty="0" smtClean="0"/>
              <a:t>: </a:t>
            </a:r>
          </a:p>
          <a:p>
            <a:r>
              <a:rPr lang="en-US" sz="2400" dirty="0">
                <a:hlinkClick r:id="rId3"/>
              </a:rPr>
              <a:t>Basura en el Mar</a:t>
            </a:r>
            <a:endParaRPr lang="en-US" sz="2400" dirty="0" smtClean="0"/>
          </a:p>
          <a:p>
            <a:pPr lvl="1"/>
            <a:r>
              <a:rPr lang="en-US" sz="1600" dirty="0" err="1" smtClean="0"/>
              <a:t>Enredarse</a:t>
            </a:r>
            <a:r>
              <a:rPr lang="en-US" sz="1600" dirty="0" smtClean="0"/>
              <a:t> = to get tangled up 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289177"/>
              </p:ext>
            </p:extLst>
          </p:nvPr>
        </p:nvGraphicFramePr>
        <p:xfrm>
          <a:off x="609600" y="3200400"/>
          <a:ext cx="78486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/>
                <a:gridCol w="2616200"/>
                <a:gridCol w="2616200"/>
              </a:tblGrid>
              <a:tr h="79248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Porcentaje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</a:t>
                      </a:r>
                      <a:r>
                        <a:rPr lang="en-US" dirty="0" err="1" smtClean="0"/>
                        <a:t>fectado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por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indigestión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Porcentaje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afectado</a:t>
                      </a:r>
                      <a:r>
                        <a:rPr lang="en-US" dirty="0" smtClean="0"/>
                        <a:t> al </a:t>
                      </a:r>
                      <a:r>
                        <a:rPr lang="en-US" dirty="0" err="1" smtClean="0"/>
                        <a:t>enredarse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Tortugas Marinas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Focas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Aves Marinas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257800"/>
            <a:ext cx="47244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Hoy: </a:t>
            </a:r>
          </a:p>
          <a:p>
            <a:pPr algn="ctr"/>
            <a:r>
              <a:rPr lang="en-US" dirty="0" err="1" smtClean="0"/>
              <a:t>Introducción</a:t>
            </a:r>
            <a:r>
              <a:rPr lang="en-US" dirty="0" smtClean="0"/>
              <a:t>: </a:t>
            </a:r>
            <a:r>
              <a:rPr lang="en-US" dirty="0" err="1" smtClean="0"/>
              <a:t>Proyecto</a:t>
            </a:r>
            <a:r>
              <a:rPr lang="en-US" dirty="0" smtClean="0"/>
              <a:t> de Antonio </a:t>
            </a:r>
            <a:r>
              <a:rPr lang="en-US" dirty="0" err="1" smtClean="0"/>
              <a:t>Berni</a:t>
            </a:r>
            <a:endParaRPr lang="en-US" dirty="0" smtClean="0"/>
          </a:p>
          <a:p>
            <a:pPr algn="ctr"/>
            <a:r>
              <a:rPr lang="en-US" dirty="0" err="1" smtClean="0"/>
              <a:t>Pruebita</a:t>
            </a:r>
            <a:r>
              <a:rPr lang="en-US" dirty="0" smtClean="0"/>
              <a:t>: Esperanza</a:t>
            </a:r>
          </a:p>
          <a:p>
            <a:pPr algn="ctr"/>
            <a:r>
              <a:rPr lang="en-US" dirty="0" err="1" smtClean="0"/>
              <a:t>Palabras</a:t>
            </a:r>
            <a:r>
              <a:rPr lang="en-US" dirty="0" smtClean="0"/>
              <a:t> </a:t>
            </a:r>
            <a:r>
              <a:rPr lang="en-US" dirty="0" err="1" smtClean="0"/>
              <a:t>Nuevas</a:t>
            </a:r>
            <a:r>
              <a:rPr lang="en-US" dirty="0" smtClean="0"/>
              <a:t>: La </a:t>
            </a:r>
            <a:r>
              <a:rPr lang="en-US" dirty="0" err="1" smtClean="0"/>
              <a:t>Salud</a:t>
            </a:r>
            <a:endParaRPr lang="en-US" dirty="0" smtClean="0"/>
          </a:p>
          <a:p>
            <a:pPr algn="ctr"/>
            <a:r>
              <a:rPr lang="en-US" dirty="0" err="1" smtClean="0"/>
              <a:t>Haz</a:t>
            </a:r>
            <a:r>
              <a:rPr lang="en-US" dirty="0" smtClean="0"/>
              <a:t> </a:t>
            </a:r>
            <a:r>
              <a:rPr lang="en-US" dirty="0" err="1" smtClean="0"/>
              <a:t>página</a:t>
            </a:r>
            <a:r>
              <a:rPr lang="en-US" dirty="0" smtClean="0"/>
              <a:t> 1 del collage de Antonio </a:t>
            </a:r>
            <a:r>
              <a:rPr lang="en-US" dirty="0" err="1" smtClean="0"/>
              <a:t>Berni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5257800"/>
            <a:ext cx="3899263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Tarea</a:t>
            </a:r>
            <a:r>
              <a:rPr lang="en-US" b="1" dirty="0" smtClean="0"/>
              <a:t>: </a:t>
            </a:r>
          </a:p>
          <a:p>
            <a:pPr algn="ctr"/>
            <a:r>
              <a:rPr lang="en-US" dirty="0" smtClean="0"/>
              <a:t>Write La </a:t>
            </a:r>
            <a:r>
              <a:rPr lang="en-US" dirty="0" err="1" smtClean="0"/>
              <a:t>Salud</a:t>
            </a:r>
            <a:r>
              <a:rPr lang="en-US" dirty="0" smtClean="0"/>
              <a:t> words on vocabulary sheet</a:t>
            </a:r>
          </a:p>
          <a:p>
            <a:pPr algn="ctr"/>
            <a:r>
              <a:rPr lang="en-US" dirty="0" smtClean="0"/>
              <a:t>Fill out the </a:t>
            </a:r>
            <a:r>
              <a:rPr lang="en-US" dirty="0" err="1" smtClean="0"/>
              <a:t>página</a:t>
            </a:r>
            <a:r>
              <a:rPr lang="en-US" dirty="0" smtClean="0"/>
              <a:t> 1 de collage de Antonio </a:t>
            </a:r>
            <a:r>
              <a:rPr lang="en-US" dirty="0" err="1" smtClean="0"/>
              <a:t>Berni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67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Cambiar</a:t>
            </a:r>
            <a:r>
              <a:rPr lang="en-US" dirty="0" smtClean="0"/>
              <a:t> el </a:t>
            </a:r>
            <a:r>
              <a:rPr lang="en-US" dirty="0" err="1" smtClean="0"/>
              <a:t>Mundo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0" y="762000"/>
            <a:ext cx="4268788" cy="6477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dirty="0"/>
              <a:t>Puedes cambiar el mundo tan solo en un instante </a:t>
            </a:r>
            <a:br>
              <a:rPr lang="es-ES" dirty="0"/>
            </a:br>
            <a:r>
              <a:rPr lang="es-ES" dirty="0"/>
              <a:t>Puedes cambiar de rumbo si quieres que eso pase. </a:t>
            </a:r>
            <a:br>
              <a:rPr lang="es-ES" dirty="0"/>
            </a:br>
            <a:r>
              <a:rPr lang="es-ES" dirty="0"/>
              <a:t>Puedes mirar adentro tu sentimiento, el universo traerá tus sueños. </a:t>
            </a:r>
            <a:br>
              <a:rPr lang="es-ES" dirty="0"/>
            </a:br>
            <a:r>
              <a:rPr lang="es-ES" b="1" dirty="0"/>
              <a:t>Cambiar el mundo empieza por ti</a:t>
            </a:r>
            <a:r>
              <a:rPr lang="es-ES" dirty="0"/>
              <a:t>. </a:t>
            </a:r>
            <a:br>
              <a:rPr lang="es-ES" dirty="0"/>
            </a:br>
            <a:r>
              <a:rPr lang="es-ES" dirty="0"/>
              <a:t>Verás que los colores son mucho más brillantes, </a:t>
            </a:r>
            <a:br>
              <a:rPr lang="es-ES" dirty="0"/>
            </a:br>
            <a:r>
              <a:rPr lang="es-ES" dirty="0"/>
              <a:t>verás con otros ojos que hay magia en todas partes. </a:t>
            </a:r>
            <a:br>
              <a:rPr lang="es-ES" dirty="0"/>
            </a:br>
            <a:r>
              <a:rPr lang="es-ES" dirty="0"/>
              <a:t>Arriba y adelante se ven los horizontes </a:t>
            </a:r>
            <a:br>
              <a:rPr lang="es-ES" dirty="0"/>
            </a:br>
            <a:r>
              <a:rPr lang="es-ES" dirty="0"/>
              <a:t>si el sol también renace, renacerán los hombres. </a:t>
            </a:r>
            <a:br>
              <a:rPr lang="es-ES" dirty="0"/>
            </a:br>
            <a:r>
              <a:rPr lang="es-ES" dirty="0"/>
              <a:t>Cambiar el mundo empieza por ti, empieza por ti. </a:t>
            </a:r>
            <a:br>
              <a:rPr lang="es-ES" dirty="0"/>
            </a:br>
            <a:r>
              <a:rPr lang="es-ES" dirty="0"/>
              <a:t>Si se renueva la esperanza, si te convences que se puede cambiar </a:t>
            </a:r>
            <a:br>
              <a:rPr lang="es-ES" dirty="0"/>
            </a:br>
            <a:r>
              <a:rPr lang="es-ES" dirty="0"/>
              <a:t>si quiero un cielo nuevo empiezo yo primero </a:t>
            </a:r>
            <a:br>
              <a:rPr lang="es-E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838200"/>
            <a:ext cx="4495800" cy="6172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dirty="0" smtClean="0"/>
              <a:t>y </a:t>
            </a:r>
            <a:r>
              <a:rPr lang="es-ES" dirty="0"/>
              <a:t>elevo una alabanza para la humanidad. </a:t>
            </a:r>
            <a:br>
              <a:rPr lang="es-ES" dirty="0"/>
            </a:br>
            <a:r>
              <a:rPr lang="es-ES" sz="2200" b="1" dirty="0"/>
              <a:t>Cambiar el mundo empiezo por mí, empieza por ti. 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Puedes cambiar hoy mismo el curso de tu viaje, </a:t>
            </a:r>
            <a:br>
              <a:rPr lang="es-ES" dirty="0"/>
            </a:br>
            <a:r>
              <a:rPr lang="es-ES" dirty="0"/>
              <a:t>verás que no es lo mismo si tienes el coraje. </a:t>
            </a:r>
            <a:br>
              <a:rPr lang="es-ES" dirty="0"/>
            </a:br>
            <a:r>
              <a:rPr lang="es-ES" dirty="0"/>
              <a:t>Arriba y adelante se ven los horizontes </a:t>
            </a:r>
            <a:br>
              <a:rPr lang="es-ES" dirty="0"/>
            </a:br>
            <a:r>
              <a:rPr lang="es-ES" dirty="0"/>
              <a:t>si el sol también renace, renacerán los hombres. </a:t>
            </a:r>
            <a:br>
              <a:rPr lang="es-ES" dirty="0"/>
            </a:br>
            <a:r>
              <a:rPr lang="es-ES" dirty="0"/>
              <a:t>Cambiar el mundo empieza por ti, empieza por ti. </a:t>
            </a:r>
            <a:br>
              <a:rPr lang="es-ES" dirty="0"/>
            </a:br>
            <a:r>
              <a:rPr lang="es-ES" dirty="0"/>
              <a:t>Si se renueva la esperanza, si te convences que se puede cambiar </a:t>
            </a:r>
            <a:br>
              <a:rPr lang="es-ES" dirty="0"/>
            </a:br>
            <a:r>
              <a:rPr lang="es-ES" dirty="0"/>
              <a:t>si quiero un cielo nuevo empiezo yo primero </a:t>
            </a:r>
            <a:br>
              <a:rPr lang="es-ES" dirty="0"/>
            </a:br>
            <a:r>
              <a:rPr lang="es-ES" dirty="0"/>
              <a:t>y elevo una alabanza para la humanidad. </a:t>
            </a:r>
            <a:br>
              <a:rPr lang="es-ES" dirty="0"/>
            </a:br>
            <a:r>
              <a:rPr lang="en-US" dirty="0" err="1"/>
              <a:t>Cambiar</a:t>
            </a:r>
            <a:r>
              <a:rPr lang="en-US" dirty="0"/>
              <a:t> el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empiezo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mí</a:t>
            </a:r>
            <a:r>
              <a:rPr lang="en-US" dirty="0"/>
              <a:t>, </a:t>
            </a:r>
            <a:r>
              <a:rPr lang="en-US" dirty="0" err="1"/>
              <a:t>empieza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548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4"/>
              </a:rPr>
              <a:t>Cambiar el </a:t>
            </a:r>
            <a:r>
              <a:rPr lang="en-US" dirty="0" err="1" smtClean="0">
                <a:hlinkClick r:id="rId4"/>
              </a:rPr>
              <a:t>Mundo</a:t>
            </a:r>
            <a:r>
              <a:rPr lang="en-US" dirty="0" smtClean="0">
                <a:hlinkClick r:id="rId4"/>
              </a:rPr>
              <a:t> con </a:t>
            </a:r>
            <a:r>
              <a:rPr lang="en-US" dirty="0" err="1" smtClean="0">
                <a:hlinkClick r:id="rId4"/>
              </a:rPr>
              <a:t>Letra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5"/>
              </a:rPr>
              <a:t>Campaña </a:t>
            </a:r>
            <a:r>
              <a:rPr lang="en-US" dirty="0" err="1" smtClean="0">
                <a:hlinkClick r:id="rId5"/>
              </a:rPr>
              <a:t>Contaminación</a:t>
            </a:r>
            <a:r>
              <a:rPr lang="en-US" dirty="0" smtClean="0">
                <a:hlinkClick r:id="rId5"/>
              </a:rPr>
              <a:t> </a:t>
            </a:r>
            <a:r>
              <a:rPr lang="en-US" dirty="0" err="1" smtClean="0">
                <a:hlinkClick r:id="rId5"/>
              </a:rPr>
              <a:t>Ambiental</a:t>
            </a:r>
            <a:r>
              <a:rPr lang="en-US" dirty="0" smtClean="0">
                <a:hlinkClick r:id="rId5"/>
              </a:rPr>
              <a:t> </a:t>
            </a:r>
            <a:r>
              <a:rPr lang="en-US" dirty="0" err="1" smtClean="0">
                <a:hlinkClick r:id="rId5"/>
              </a:rPr>
              <a:t>usando</a:t>
            </a:r>
            <a:r>
              <a:rPr lang="en-US" dirty="0" smtClean="0">
                <a:hlinkClick r:id="rId5"/>
              </a:rPr>
              <a:t> la </a:t>
            </a:r>
            <a:r>
              <a:rPr lang="en-US" dirty="0" err="1" smtClean="0">
                <a:hlinkClick r:id="rId5"/>
              </a:rPr>
              <a:t>canción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724400"/>
            <a:ext cx="6400800" cy="1828800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Composición musical de Alejandro Lerner</a:t>
            </a:r>
          </a:p>
          <a:p>
            <a:r>
              <a:rPr lang="es-ES" dirty="0" smtClean="0"/>
              <a:t>Cantó por: </a:t>
            </a:r>
            <a:r>
              <a:rPr lang="en-US" dirty="0" err="1" smtClean="0">
                <a:effectLst/>
              </a:rPr>
              <a:t>Nicolás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Mondino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Zamu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Caballero,Mauro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Fogliatti</a:t>
            </a:r>
            <a:r>
              <a:rPr lang="en-US" dirty="0" smtClean="0">
                <a:effectLst/>
              </a:rPr>
              <a:t>, Alejandro Junior, </a:t>
            </a:r>
            <a:r>
              <a:rPr lang="en-US" dirty="0" err="1" smtClean="0">
                <a:effectLst/>
              </a:rPr>
              <a:t>Florencia</a:t>
            </a:r>
            <a:r>
              <a:rPr lang="en-US" dirty="0" smtClean="0">
                <a:effectLst/>
              </a:rPr>
              <a:t> Vargas, José </a:t>
            </a:r>
            <a:r>
              <a:rPr lang="en-US" dirty="0" err="1" smtClean="0">
                <a:effectLst/>
              </a:rPr>
              <a:t>Ángel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Díaz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Fabián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Machuca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Kitu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Genez</a:t>
            </a:r>
            <a:r>
              <a:rPr lang="en-US" dirty="0" smtClean="0">
                <a:effectLst/>
              </a:rPr>
              <a:t>, Carolina </a:t>
            </a:r>
            <a:r>
              <a:rPr lang="en-US" dirty="0" err="1" smtClean="0">
                <a:effectLst/>
              </a:rPr>
              <a:t>Miño</a:t>
            </a:r>
            <a:r>
              <a:rPr lang="en-US" dirty="0" smtClean="0">
                <a:effectLst/>
              </a:rPr>
              <a:t>, Daniel Cardozo, Walter Salto y Pablo Ojeda.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942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Antonio </a:t>
            </a:r>
            <a:r>
              <a:rPr lang="en-US" dirty="0" err="1" smtClean="0"/>
              <a:t>Berni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Lee la </a:t>
            </a:r>
            <a:r>
              <a:rPr lang="en-US" dirty="0" err="1" smtClean="0"/>
              <a:t>información</a:t>
            </a:r>
            <a:r>
              <a:rPr lang="en-US" dirty="0" smtClean="0"/>
              <a:t> de Antonio </a:t>
            </a:r>
            <a:r>
              <a:rPr lang="en-US" dirty="0" err="1" smtClean="0"/>
              <a:t>Berni</a:t>
            </a:r>
            <a:r>
              <a:rPr lang="en-US" dirty="0" smtClean="0"/>
              <a:t> con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compañero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Mira el video </a:t>
            </a:r>
            <a:r>
              <a:rPr lang="en-US" dirty="0" err="1" smtClean="0">
                <a:hlinkClick r:id="rId3"/>
              </a:rPr>
              <a:t>sobre</a:t>
            </a:r>
            <a:r>
              <a:rPr lang="en-US" dirty="0" smtClean="0">
                <a:hlinkClick r:id="rId3"/>
              </a:rPr>
              <a:t> Antonio </a:t>
            </a:r>
            <a:r>
              <a:rPr lang="en-US" dirty="0" err="1" smtClean="0">
                <a:hlinkClick r:id="rId3"/>
              </a:rPr>
              <a:t>Berni</a:t>
            </a:r>
            <a:endParaRPr lang="en-US" dirty="0" smtClean="0"/>
          </a:p>
          <a:p>
            <a:r>
              <a:rPr lang="en-US" dirty="0" err="1" smtClean="0"/>
              <a:t>Después</a:t>
            </a:r>
            <a:r>
              <a:rPr lang="en-US" dirty="0" smtClean="0"/>
              <a:t> de 3:36, </a:t>
            </a:r>
            <a:r>
              <a:rPr lang="en-US" dirty="0" err="1" smtClean="0"/>
              <a:t>escribe</a:t>
            </a:r>
            <a:r>
              <a:rPr lang="en-US" dirty="0" smtClean="0"/>
              <a:t> 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hoja</a:t>
            </a:r>
            <a:r>
              <a:rPr lang="en-US" dirty="0" smtClean="0"/>
              <a:t> de </a:t>
            </a:r>
            <a:r>
              <a:rPr lang="en-US" dirty="0" err="1" smtClean="0"/>
              <a:t>calentamientos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palabras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entiendes</a:t>
            </a:r>
            <a:endParaRPr lang="en-US" dirty="0" smtClean="0"/>
          </a:p>
          <a:p>
            <a:r>
              <a:rPr lang="en-US" dirty="0" err="1" smtClean="0"/>
              <a:t>Información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el </a:t>
            </a:r>
            <a:r>
              <a:rPr lang="en-US" dirty="0" err="1" smtClean="0"/>
              <a:t>Proyecto</a:t>
            </a:r>
            <a:r>
              <a:rPr lang="en-US" dirty="0" smtClean="0"/>
              <a:t> de un collage </a:t>
            </a:r>
            <a:r>
              <a:rPr lang="en-US" dirty="0" err="1" smtClean="0"/>
              <a:t>como</a:t>
            </a:r>
            <a:r>
              <a:rPr lang="en-US" dirty="0" smtClean="0"/>
              <a:t> los collages de Antonio </a:t>
            </a:r>
            <a:r>
              <a:rPr lang="en-US" dirty="0" err="1" smtClean="0"/>
              <a:t>Berni</a:t>
            </a:r>
            <a:r>
              <a:rPr lang="en-US" dirty="0" smtClean="0"/>
              <a:t>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43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318" y="0"/>
            <a:ext cx="6656238" cy="3276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298371"/>
            <a:ext cx="6180643" cy="3581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81018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563" y="3238500"/>
            <a:ext cx="5846604" cy="35058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642" y="0"/>
            <a:ext cx="6105525" cy="32385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50180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037" y="-15240"/>
            <a:ext cx="6029325" cy="3457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3477169"/>
            <a:ext cx="5867400" cy="33242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1738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Lab: E222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Log in to </a:t>
            </a:r>
            <a:r>
              <a:rPr lang="en-US" dirty="0" err="1" smtClean="0"/>
              <a:t>Quia</a:t>
            </a:r>
            <a:r>
              <a:rPr lang="en-US" dirty="0" smtClean="0"/>
              <a:t> – take your time! First time is grade as is. Retake if you FAIL first time, only get a max of a 70% second time.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Afterward, fill out the LA SALUD side of vocabulary sheet – words on </a:t>
            </a:r>
            <a:r>
              <a:rPr lang="en-US" dirty="0" err="1" smtClean="0"/>
              <a:t>Quizlet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Research different social, political, environmental topics to decide what you want to do your collage on. Completely fill out PAGE ONE – this is due NEXT CLASS. We will begin our collages next class.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545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244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Hoy es miércoles, el 26 de marzo</vt:lpstr>
      <vt:lpstr>Cambiar el Mundo</vt:lpstr>
      <vt:lpstr>Cambiar el Mundo con Letra   Campaña Contaminación Ambiental usando la canción</vt:lpstr>
      <vt:lpstr>Antonio Berni</vt:lpstr>
      <vt:lpstr>PowerPoint Presentation</vt:lpstr>
      <vt:lpstr>PowerPoint Presentation</vt:lpstr>
      <vt:lpstr>PowerPoint Presentation</vt:lpstr>
      <vt:lpstr>Computer Lab: E222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Cambiar el Mundo – Letra   Campaña Contaminación Ambiental usando la canción</dc:title>
  <dc:creator>Windows User</dc:creator>
  <cp:lastModifiedBy>Windows User</cp:lastModifiedBy>
  <cp:revision>8</cp:revision>
  <dcterms:created xsi:type="dcterms:W3CDTF">2014-03-24T15:27:42Z</dcterms:created>
  <dcterms:modified xsi:type="dcterms:W3CDTF">2014-03-25T19:47:06Z</dcterms:modified>
</cp:coreProperties>
</file>